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58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4F53"/>
    <a:srgbClr val="DA181D"/>
    <a:srgbClr val="E61E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01" d="100"/>
          <a:sy n="101" d="100"/>
        </p:scale>
        <p:origin x="229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6E606E-52D8-4B15-A844-23FC710220E2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4AF39B7-C452-4686-A764-3F700A51BDAF}">
      <dgm:prSet phldrT="[Текст]"/>
      <dgm:spPr>
        <a:xfrm>
          <a:off x="900200" y="3060242"/>
          <a:ext cx="6952343" cy="612263"/>
        </a:xfrm>
      </dgm:spPr>
      <dgm:t>
        <a:bodyPr/>
        <a:lstStyle/>
        <a:p>
          <a:r>
            <a:rPr lang="ru-RU" b="1" smtClean="0">
              <a:latin typeface="Calibri"/>
              <a:ea typeface="+mn-ea"/>
              <a:cs typeface="+mn-cs"/>
            </a:rPr>
            <a:t>Расширенная настройка учета по амортизации</a:t>
          </a:r>
          <a:endParaRPr lang="ru-RU" b="1" dirty="0">
            <a:latin typeface="Calibri"/>
            <a:ea typeface="+mn-ea"/>
            <a:cs typeface="+mn-cs"/>
          </a:endParaRPr>
        </a:p>
      </dgm:t>
    </dgm:pt>
    <dgm:pt modelId="{3607BA90-1CD3-499F-973F-58A2E49E8DA5}" type="parTrans" cxnId="{2CB976CB-2173-4723-8C86-5C29E1BBD681}">
      <dgm:prSet/>
      <dgm:spPr/>
      <dgm:t>
        <a:bodyPr/>
        <a:lstStyle/>
        <a:p>
          <a:endParaRPr lang="ru-RU"/>
        </a:p>
      </dgm:t>
    </dgm:pt>
    <dgm:pt modelId="{680F717A-FE70-4104-B9CF-6ADC00D25C78}" type="sibTrans" cxnId="{2CB976CB-2173-4723-8C86-5C29E1BBD681}">
      <dgm:prSet/>
      <dgm:spPr/>
      <dgm:t>
        <a:bodyPr/>
        <a:lstStyle/>
        <a:p>
          <a:endParaRPr lang="ru-RU"/>
        </a:p>
      </dgm:t>
    </dgm:pt>
    <dgm:pt modelId="{0F559FAE-3208-4A91-9BBC-8A06B745BCD3}">
      <dgm:prSet/>
      <dgm:spPr>
        <a:xfrm>
          <a:off x="900200" y="1224038"/>
          <a:ext cx="6952343" cy="612263"/>
        </a:xfrm>
      </dgm:spPr>
      <dgm:t>
        <a:bodyPr/>
        <a:lstStyle/>
        <a:p>
          <a:r>
            <a:rPr lang="ru-RU" b="1" smtClean="0">
              <a:latin typeface="Calibri"/>
              <a:ea typeface="+mn-ea"/>
              <a:cs typeface="+mn-cs"/>
            </a:rPr>
            <a:t>Учет в разрезе сотрудников, либо физических лиц, а также характеристик (размер, цвет, рост и т.д.)</a:t>
          </a:r>
          <a:endParaRPr lang="ru-RU" b="1" dirty="0">
            <a:latin typeface="Calibri"/>
            <a:ea typeface="+mn-ea"/>
            <a:cs typeface="+mn-cs"/>
          </a:endParaRPr>
        </a:p>
      </dgm:t>
    </dgm:pt>
    <dgm:pt modelId="{0A0E431C-F58F-4A8C-BF28-7F25C29860A4}" type="parTrans" cxnId="{A5CF6D76-FD0C-49D9-8C39-666C4BA6F700}">
      <dgm:prSet/>
      <dgm:spPr/>
      <dgm:t>
        <a:bodyPr/>
        <a:lstStyle/>
        <a:p>
          <a:endParaRPr lang="ru-RU"/>
        </a:p>
      </dgm:t>
    </dgm:pt>
    <dgm:pt modelId="{72B07995-6279-46BA-BADF-D718450085A8}" type="sibTrans" cxnId="{A5CF6D76-FD0C-49D9-8C39-666C4BA6F700}">
      <dgm:prSet/>
      <dgm:spPr/>
      <dgm:t>
        <a:bodyPr/>
        <a:lstStyle/>
        <a:p>
          <a:endParaRPr lang="ru-RU"/>
        </a:p>
      </dgm:t>
    </dgm:pt>
    <dgm:pt modelId="{5EB26B29-88BA-453D-9D4D-5045A5D7D5CB}">
      <dgm:prSet/>
      <dgm:spPr>
        <a:xfrm>
          <a:off x="461470" y="3978344"/>
          <a:ext cx="7391073" cy="612263"/>
        </a:xfrm>
      </dgm:spPr>
      <dgm:t>
        <a:bodyPr/>
        <a:lstStyle/>
        <a:p>
          <a:r>
            <a:rPr lang="ru-RU" b="1" smtClean="0">
              <a:latin typeface="Calibri"/>
              <a:ea typeface="+mn-ea"/>
              <a:cs typeface="+mn-cs"/>
            </a:rPr>
            <a:t>Учет в разрезе состояний спецодежды (новая, б\у, в эксплуатации)</a:t>
          </a:r>
          <a:endParaRPr lang="ru-RU" b="1" dirty="0">
            <a:latin typeface="Calibri"/>
            <a:ea typeface="+mn-ea"/>
            <a:cs typeface="+mn-cs"/>
          </a:endParaRPr>
        </a:p>
      </dgm:t>
    </dgm:pt>
    <dgm:pt modelId="{3A4E2A25-49AC-4D19-A486-97DE1F0BD50B}" type="parTrans" cxnId="{F55D9FF9-54FF-43FF-AEBF-3110375500AE}">
      <dgm:prSet/>
      <dgm:spPr/>
      <dgm:t>
        <a:bodyPr/>
        <a:lstStyle/>
        <a:p>
          <a:endParaRPr lang="ru-RU"/>
        </a:p>
      </dgm:t>
    </dgm:pt>
    <dgm:pt modelId="{9A8914A4-90A7-4E74-89F1-048DB8943741}" type="sibTrans" cxnId="{F55D9FF9-54FF-43FF-AEBF-3110375500AE}">
      <dgm:prSet/>
      <dgm:spPr/>
      <dgm:t>
        <a:bodyPr/>
        <a:lstStyle/>
        <a:p>
          <a:endParaRPr lang="ru-RU"/>
        </a:p>
      </dgm:t>
    </dgm:pt>
    <dgm:pt modelId="{311F167A-8376-4449-B31A-ABEB0A669E31}">
      <dgm:prSet phldrT="[Текст]"/>
      <dgm:spPr>
        <a:xfrm>
          <a:off x="428062" y="284243"/>
          <a:ext cx="7391073" cy="612263"/>
        </a:xfrm>
      </dgm:spPr>
      <dgm:t>
        <a:bodyPr/>
        <a:lstStyle/>
        <a:p>
          <a:r>
            <a:rPr lang="ru-RU" b="1" smtClean="0">
              <a:latin typeface="Calibri"/>
              <a:ea typeface="+mn-ea"/>
              <a:cs typeface="+mn-cs"/>
            </a:rPr>
            <a:t>Учет на специальных счетах бухгалтерского учета в составе запасов</a:t>
          </a:r>
          <a:endParaRPr lang="ru-RU" b="1" dirty="0">
            <a:latin typeface="Calibri"/>
            <a:ea typeface="+mn-ea"/>
            <a:cs typeface="+mn-cs"/>
          </a:endParaRPr>
        </a:p>
      </dgm:t>
    </dgm:pt>
    <dgm:pt modelId="{F4E95090-7DAC-4502-8233-17DD7D9C3DB8}" type="sibTrans" cxnId="{D203D095-AB97-4C2D-80EA-E47B1538EF40}">
      <dgm:prSet/>
      <dgm:spPr>
        <a:xfrm>
          <a:off x="-5704943" y="-864084"/>
          <a:ext cx="6929121" cy="6591755"/>
        </a:xfrm>
      </dgm:spPr>
      <dgm:t>
        <a:bodyPr/>
        <a:lstStyle/>
        <a:p>
          <a:endParaRPr lang="ru-RU"/>
        </a:p>
      </dgm:t>
    </dgm:pt>
    <dgm:pt modelId="{56ED7AA3-45A9-4E83-9A77-731BE06A93EC}" type="parTrans" cxnId="{D203D095-AB97-4C2D-80EA-E47B1538EF40}">
      <dgm:prSet/>
      <dgm:spPr/>
      <dgm:t>
        <a:bodyPr/>
        <a:lstStyle/>
        <a:p>
          <a:endParaRPr lang="ru-RU"/>
        </a:p>
      </dgm:t>
    </dgm:pt>
    <dgm:pt modelId="{5E50FA00-1990-4F24-ACEF-0384992107B8}">
      <dgm:prSet phldrT="[Текст]"/>
      <dgm:spPr>
        <a:xfrm>
          <a:off x="1034855" y="2142140"/>
          <a:ext cx="6817688" cy="612263"/>
        </a:xfrm>
      </dgm:spPr>
      <dgm:t>
        <a:bodyPr/>
        <a:lstStyle/>
        <a:p>
          <a:r>
            <a:rPr lang="ru-RU" b="1" smtClean="0">
              <a:latin typeface="Calibri"/>
              <a:ea typeface="+mn-ea"/>
              <a:cs typeface="+mn-cs"/>
            </a:rPr>
            <a:t>Контроль выдачи по установленным нормам в разрезе должностей, сотрудников, либо физических лиц</a:t>
          </a:r>
          <a:endParaRPr lang="ru-RU" b="1" dirty="0">
            <a:latin typeface="Calibri"/>
            <a:ea typeface="+mn-ea"/>
            <a:cs typeface="+mn-cs"/>
          </a:endParaRPr>
        </a:p>
      </dgm:t>
    </dgm:pt>
    <dgm:pt modelId="{F6804426-B911-4CCB-9F0A-49856AAB2345}" type="sibTrans" cxnId="{80B01A81-4649-48D2-84B7-FA050D209FE0}">
      <dgm:prSet/>
      <dgm:spPr/>
      <dgm:t>
        <a:bodyPr/>
        <a:lstStyle/>
        <a:p>
          <a:endParaRPr lang="ru-RU"/>
        </a:p>
      </dgm:t>
    </dgm:pt>
    <dgm:pt modelId="{0F77DC64-C8AC-4948-BFE4-A5BB1E1C66BA}" type="parTrans" cxnId="{80B01A81-4649-48D2-84B7-FA050D209FE0}">
      <dgm:prSet/>
      <dgm:spPr/>
      <dgm:t>
        <a:bodyPr/>
        <a:lstStyle/>
        <a:p>
          <a:endParaRPr lang="ru-RU"/>
        </a:p>
      </dgm:t>
    </dgm:pt>
    <dgm:pt modelId="{E89413C3-1F76-43CE-A63F-4E1CB03C414A}">
      <dgm:prSet phldrT="[Текст]"/>
      <dgm:spPr>
        <a:xfrm>
          <a:off x="900200" y="3060242"/>
          <a:ext cx="6952343" cy="612263"/>
        </a:xfrm>
      </dgm:spPr>
      <dgm:t>
        <a:bodyPr/>
        <a:lstStyle/>
        <a:p>
          <a:r>
            <a:rPr lang="ru-RU" b="1" smtClean="0">
              <a:latin typeface="Calibri"/>
              <a:ea typeface="+mn-ea"/>
              <a:cs typeface="+mn-cs"/>
            </a:rPr>
            <a:t>Учет движений  по партиям (документам передачи в эксплуатацию)</a:t>
          </a:r>
          <a:endParaRPr lang="ru-RU" b="1" dirty="0">
            <a:latin typeface="Calibri"/>
            <a:ea typeface="+mn-ea"/>
            <a:cs typeface="+mn-cs"/>
          </a:endParaRPr>
        </a:p>
      </dgm:t>
    </dgm:pt>
    <dgm:pt modelId="{FD125C6A-3E72-4B26-9391-16519460EE5F}" type="parTrans" cxnId="{904DED50-6A1F-40EE-B00C-B0EBA1FC66FF}">
      <dgm:prSet/>
      <dgm:spPr/>
      <dgm:t>
        <a:bodyPr/>
        <a:lstStyle/>
        <a:p>
          <a:endParaRPr lang="ru-RU"/>
        </a:p>
      </dgm:t>
    </dgm:pt>
    <dgm:pt modelId="{F59BEC33-2625-4F5C-8A42-E768A76CA4F6}" type="sibTrans" cxnId="{904DED50-6A1F-40EE-B00C-B0EBA1FC66FF}">
      <dgm:prSet/>
      <dgm:spPr/>
      <dgm:t>
        <a:bodyPr/>
        <a:lstStyle/>
        <a:p>
          <a:endParaRPr lang="ru-RU"/>
        </a:p>
      </dgm:t>
    </dgm:pt>
    <dgm:pt modelId="{35D54E62-203D-4723-9233-BC299E5610BF}">
      <dgm:prSet/>
      <dgm:spPr>
        <a:xfrm>
          <a:off x="461470" y="3978344"/>
          <a:ext cx="7391073" cy="612263"/>
        </a:xfrm>
      </dgm:spPr>
      <dgm:t>
        <a:bodyPr/>
        <a:lstStyle/>
        <a:p>
          <a:r>
            <a:rPr lang="ru-RU" b="1" smtClean="0">
              <a:latin typeface="Calibri"/>
              <a:ea typeface="+mn-ea"/>
              <a:cs typeface="+mn-cs"/>
            </a:rPr>
            <a:t>Широкий спектр аналитической отчетности</a:t>
          </a:r>
          <a:endParaRPr lang="ru-RU" b="1" dirty="0">
            <a:latin typeface="Calibri"/>
            <a:ea typeface="+mn-ea"/>
            <a:cs typeface="+mn-cs"/>
          </a:endParaRPr>
        </a:p>
      </dgm:t>
    </dgm:pt>
    <dgm:pt modelId="{C5C01936-8611-4407-B254-5ED252F04C15}" type="parTrans" cxnId="{DDB1B974-206C-4427-BC22-69FB617CAC84}">
      <dgm:prSet/>
      <dgm:spPr/>
      <dgm:t>
        <a:bodyPr/>
        <a:lstStyle/>
        <a:p>
          <a:endParaRPr lang="ru-RU"/>
        </a:p>
      </dgm:t>
    </dgm:pt>
    <dgm:pt modelId="{3000B3C7-3E66-44B2-9E8A-0927F9EEDA5B}" type="sibTrans" cxnId="{DDB1B974-206C-4427-BC22-69FB617CAC84}">
      <dgm:prSet/>
      <dgm:spPr/>
      <dgm:t>
        <a:bodyPr/>
        <a:lstStyle/>
        <a:p>
          <a:endParaRPr lang="ru-RU"/>
        </a:p>
      </dgm:t>
    </dgm:pt>
    <dgm:pt modelId="{638E1C2F-F4B0-4F33-AB16-8C522BDB045D}" type="pres">
      <dgm:prSet presAssocID="{606E606E-52D8-4B15-A844-23FC710220E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D2B5AB7-BBB1-4B93-ADFF-59C601ABBCD9}" type="pres">
      <dgm:prSet presAssocID="{606E606E-52D8-4B15-A844-23FC710220E2}" presName="Name1" presStyleCnt="0"/>
      <dgm:spPr/>
      <dgm:t>
        <a:bodyPr/>
        <a:lstStyle/>
        <a:p>
          <a:endParaRPr lang="ru-RU"/>
        </a:p>
      </dgm:t>
    </dgm:pt>
    <dgm:pt modelId="{54C0ACF1-EA6C-4740-A263-E005CB2C6318}" type="pres">
      <dgm:prSet presAssocID="{606E606E-52D8-4B15-A844-23FC710220E2}" presName="cycle" presStyleCnt="0"/>
      <dgm:spPr/>
      <dgm:t>
        <a:bodyPr/>
        <a:lstStyle/>
        <a:p>
          <a:endParaRPr lang="ru-RU"/>
        </a:p>
      </dgm:t>
    </dgm:pt>
    <dgm:pt modelId="{12684844-B0E7-4D39-A4F8-3DCB9BDD1480}" type="pres">
      <dgm:prSet presAssocID="{606E606E-52D8-4B15-A844-23FC710220E2}" presName="srcNode" presStyleLbl="node1" presStyleIdx="0" presStyleCnt="7"/>
      <dgm:spPr/>
      <dgm:t>
        <a:bodyPr/>
        <a:lstStyle/>
        <a:p>
          <a:endParaRPr lang="ru-RU"/>
        </a:p>
      </dgm:t>
    </dgm:pt>
    <dgm:pt modelId="{37D3F1E6-C103-4882-910E-E4514C4A6B94}" type="pres">
      <dgm:prSet presAssocID="{606E606E-52D8-4B15-A844-23FC710220E2}" presName="conn" presStyleLbl="parChTrans1D2" presStyleIdx="0" presStyleCnt="1" custScaleX="105118" custLinFactNeighborX="-845" custLinFactNeighborY="-250"/>
      <dgm:spPr>
        <a:prstGeom prst="blockArc">
          <a:avLst>
            <a:gd name="adj1" fmla="val 18900000"/>
            <a:gd name="adj2" fmla="val 2700000"/>
            <a:gd name="adj3" fmla="val 328"/>
          </a:avLst>
        </a:prstGeom>
      </dgm:spPr>
      <dgm:t>
        <a:bodyPr/>
        <a:lstStyle/>
        <a:p>
          <a:endParaRPr lang="ru-RU"/>
        </a:p>
      </dgm:t>
    </dgm:pt>
    <dgm:pt modelId="{B33A10C3-7379-4148-9477-18852252FE00}" type="pres">
      <dgm:prSet presAssocID="{606E606E-52D8-4B15-A844-23FC710220E2}" presName="extraNode" presStyleLbl="node1" presStyleIdx="0" presStyleCnt="7"/>
      <dgm:spPr/>
      <dgm:t>
        <a:bodyPr/>
        <a:lstStyle/>
        <a:p>
          <a:endParaRPr lang="ru-RU"/>
        </a:p>
      </dgm:t>
    </dgm:pt>
    <dgm:pt modelId="{87CA891E-2163-47C0-8E3E-4107F97EB512}" type="pres">
      <dgm:prSet presAssocID="{606E606E-52D8-4B15-A844-23FC710220E2}" presName="dstNode" presStyleLbl="node1" presStyleIdx="0" presStyleCnt="7"/>
      <dgm:spPr/>
      <dgm:t>
        <a:bodyPr/>
        <a:lstStyle/>
        <a:p>
          <a:endParaRPr lang="ru-RU"/>
        </a:p>
      </dgm:t>
    </dgm:pt>
    <dgm:pt modelId="{31D78616-56EC-4EA5-A63B-DE7FE7727518}" type="pres">
      <dgm:prSet presAssocID="{311F167A-8376-4449-B31A-ABEB0A669E31}" presName="text_1" presStyleLbl="node1" presStyleIdx="0" presStyleCnt="7" custLinFactNeighborX="-452" custLinFactNeighborY="-354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93A1AFDB-9A79-461F-94F6-FBA0221C7B4F}" type="pres">
      <dgm:prSet presAssocID="{311F167A-8376-4449-B31A-ABEB0A669E31}" presName="accent_1" presStyleCnt="0"/>
      <dgm:spPr/>
      <dgm:t>
        <a:bodyPr/>
        <a:lstStyle/>
        <a:p>
          <a:endParaRPr lang="ru-RU"/>
        </a:p>
      </dgm:t>
    </dgm:pt>
    <dgm:pt modelId="{DFAA18B4-F53F-4E7E-875D-A84AFAEEAF8B}" type="pres">
      <dgm:prSet presAssocID="{311F167A-8376-4449-B31A-ABEB0A669E31}" presName="accentRepeatNode" presStyleLbl="solidFgAcc1" presStyleIdx="0" presStyleCnt="7" custLinFactNeighborX="-10297"/>
      <dgm:spPr>
        <a:xfrm>
          <a:off x="0" y="229403"/>
          <a:ext cx="765329" cy="76532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BC7B121-FF3A-41D6-AA22-2A9BC4212708}" type="pres">
      <dgm:prSet presAssocID="{0F559FAE-3208-4A91-9BBC-8A06B745BCD3}" presName="text_2" presStyleLbl="node1" presStyleIdx="1" presStyleCnt="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8DCC1368-EA19-47D3-B37F-D4BA940FFE49}" type="pres">
      <dgm:prSet presAssocID="{0F559FAE-3208-4A91-9BBC-8A06B745BCD3}" presName="accent_2" presStyleCnt="0"/>
      <dgm:spPr/>
      <dgm:t>
        <a:bodyPr/>
        <a:lstStyle/>
        <a:p>
          <a:endParaRPr lang="ru-RU"/>
        </a:p>
      </dgm:t>
    </dgm:pt>
    <dgm:pt modelId="{7C1FB363-530D-45ED-A9C9-85E748822EE1}" type="pres">
      <dgm:prSet presAssocID="{0F559FAE-3208-4A91-9BBC-8A06B745BCD3}" presName="accentRepeatNode" presStyleLbl="solidFgAcc1" presStyleIdx="1" presStyleCnt="7" custLinFactNeighborX="-8142" custLinFactNeighborY="604"/>
      <dgm:spPr>
        <a:xfrm>
          <a:off x="432048" y="1152127"/>
          <a:ext cx="765329" cy="76532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06BB0DC-D83B-4605-8400-B315A1677A25}" type="pres">
      <dgm:prSet presAssocID="{5E50FA00-1990-4F24-ACEF-0384992107B8}" presName="text_3" presStyleLbl="node1" presStyleIdx="2" presStyleCnt="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5BDC4317-F6C2-43F1-A5AC-F14D7771735A}" type="pres">
      <dgm:prSet presAssocID="{5E50FA00-1990-4F24-ACEF-0384992107B8}" presName="accent_3" presStyleCnt="0"/>
      <dgm:spPr/>
      <dgm:t>
        <a:bodyPr/>
        <a:lstStyle/>
        <a:p>
          <a:endParaRPr lang="ru-RU"/>
        </a:p>
      </dgm:t>
    </dgm:pt>
    <dgm:pt modelId="{459A7A1B-23C4-4936-AD67-C1CF4473AA98}" type="pres">
      <dgm:prSet presAssocID="{5E50FA00-1990-4F24-ACEF-0384992107B8}" presName="accentRepeatNode" presStyleLbl="solidFgAcc1" presStyleIdx="2" presStyleCnt="7" custLinFactNeighborX="-3829" custLinFactNeighborY="4050"/>
      <dgm:spPr>
        <a:xfrm>
          <a:off x="576063" y="2036371"/>
          <a:ext cx="765329" cy="76532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AED577B-8A5B-4D7B-9EC5-1C468ABF74CB}" type="pres">
      <dgm:prSet presAssocID="{54AF39B7-C452-4686-A764-3F700A51BDAF}" presName="text_4" presStyleLbl="node1" presStyleIdx="3" presStyleCnt="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81ABF4AE-5F67-4DE1-A7D1-1BB9A56ACDE7}" type="pres">
      <dgm:prSet presAssocID="{54AF39B7-C452-4686-A764-3F700A51BDAF}" presName="accent_4" presStyleCnt="0"/>
      <dgm:spPr/>
      <dgm:t>
        <a:bodyPr/>
        <a:lstStyle/>
        <a:p>
          <a:endParaRPr lang="ru-RU"/>
        </a:p>
      </dgm:t>
    </dgm:pt>
    <dgm:pt modelId="{15B576DF-F304-4878-9ACB-8EC62E3CEDE4}" type="pres">
      <dgm:prSet presAssocID="{54AF39B7-C452-4686-A764-3F700A51BDAF}" presName="accentRepeatNode" presStyleLbl="solidFgAcc1" presStyleIdx="3" presStyleCnt="7" custLinFactNeighborX="-5502" custLinFactNeighborY="-26"/>
      <dgm:spPr>
        <a:xfrm>
          <a:off x="432048" y="2983510"/>
          <a:ext cx="765329" cy="76532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477CA59-4101-46E6-804B-C7BA337FB596}" type="pres">
      <dgm:prSet presAssocID="{E89413C3-1F76-43CE-A63F-4E1CB03C414A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1C6D2A-CC6E-480E-9D58-C94343A94827}" type="pres">
      <dgm:prSet presAssocID="{E89413C3-1F76-43CE-A63F-4E1CB03C414A}" presName="accent_5" presStyleCnt="0"/>
      <dgm:spPr/>
      <dgm:t>
        <a:bodyPr/>
        <a:lstStyle/>
        <a:p>
          <a:endParaRPr lang="ru-RU"/>
        </a:p>
      </dgm:t>
    </dgm:pt>
    <dgm:pt modelId="{E15098B6-761B-4DA4-A061-FB0DC53B679B}" type="pres">
      <dgm:prSet presAssocID="{E89413C3-1F76-43CE-A63F-4E1CB03C414A}" presName="accentRepeatNode" presStyleLbl="solidFgAcc1" presStyleIdx="4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67E4191-2826-45A7-84E0-99F633553AC2}" type="pres">
      <dgm:prSet presAssocID="{5EB26B29-88BA-453D-9D4D-5045A5D7D5CB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8CE04F-A690-4D95-8303-31523B6145C6}" type="pres">
      <dgm:prSet presAssocID="{5EB26B29-88BA-453D-9D4D-5045A5D7D5CB}" presName="accent_6" presStyleCnt="0"/>
      <dgm:spPr/>
      <dgm:t>
        <a:bodyPr/>
        <a:lstStyle/>
        <a:p>
          <a:endParaRPr lang="ru-RU"/>
        </a:p>
      </dgm:t>
    </dgm:pt>
    <dgm:pt modelId="{7B451158-4B7F-472A-BBE7-851E0C177184}" type="pres">
      <dgm:prSet presAssocID="{5EB26B29-88BA-453D-9D4D-5045A5D7D5CB}" presName="accentRepeatNode" presStyleLbl="solidFgAcc1" presStyleIdx="5" presStyleCnt="7" custLinFactNeighborX="-10297"/>
      <dgm:spPr>
        <a:xfrm>
          <a:off x="0" y="3901811"/>
          <a:ext cx="765329" cy="76532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95F8111-6023-498D-AE01-2393790DA7DC}" type="pres">
      <dgm:prSet presAssocID="{35D54E62-203D-4723-9233-BC299E5610BF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FDFD01-FE32-4B10-A3E5-DC6140823A4F}" type="pres">
      <dgm:prSet presAssocID="{35D54E62-203D-4723-9233-BC299E5610BF}" presName="accent_7" presStyleCnt="0"/>
      <dgm:spPr/>
      <dgm:t>
        <a:bodyPr/>
        <a:lstStyle/>
        <a:p>
          <a:endParaRPr lang="ru-RU"/>
        </a:p>
      </dgm:t>
    </dgm:pt>
    <dgm:pt modelId="{D7E4DB0B-1392-4BDF-AE39-440F577FF560}" type="pres">
      <dgm:prSet presAssocID="{35D54E62-203D-4723-9233-BC299E5610BF}" presName="accentRepeatNode" presStyleLbl="solidFgAcc1" presStyleIdx="6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D98BB1D8-936C-4B6D-A92F-FD9C3C9DC3D5}" type="presOf" srcId="{F4E95090-7DAC-4502-8233-17DD7D9C3DB8}" destId="{37D3F1E6-C103-4882-910E-E4514C4A6B94}" srcOrd="0" destOrd="0" presId="urn:microsoft.com/office/officeart/2008/layout/VerticalCurvedList"/>
    <dgm:cxn modelId="{D7FACEFF-6C75-4E0E-8D83-BD4565166B75}" type="presOf" srcId="{606E606E-52D8-4B15-A844-23FC710220E2}" destId="{638E1C2F-F4B0-4F33-AB16-8C522BDB045D}" srcOrd="0" destOrd="0" presId="urn:microsoft.com/office/officeart/2008/layout/VerticalCurvedList"/>
    <dgm:cxn modelId="{DD34C02B-571B-4D85-AE35-F7FAB55C4F8C}" type="presOf" srcId="{35D54E62-203D-4723-9233-BC299E5610BF}" destId="{095F8111-6023-498D-AE01-2393790DA7DC}" srcOrd="0" destOrd="0" presId="urn:microsoft.com/office/officeart/2008/layout/VerticalCurvedList"/>
    <dgm:cxn modelId="{625E1503-E7A5-40D6-84A0-6996EFD13F69}" type="presOf" srcId="{5E50FA00-1990-4F24-ACEF-0384992107B8}" destId="{B06BB0DC-D83B-4605-8400-B315A1677A25}" srcOrd="0" destOrd="0" presId="urn:microsoft.com/office/officeart/2008/layout/VerticalCurvedList"/>
    <dgm:cxn modelId="{6EB7A80C-09F7-4B2A-B289-949189DA6B51}" type="presOf" srcId="{311F167A-8376-4449-B31A-ABEB0A669E31}" destId="{31D78616-56EC-4EA5-A63B-DE7FE7727518}" srcOrd="0" destOrd="0" presId="urn:microsoft.com/office/officeart/2008/layout/VerticalCurvedList"/>
    <dgm:cxn modelId="{256FF09A-4C3F-455C-A3E9-C2A4DEE443F0}" type="presOf" srcId="{0F559FAE-3208-4A91-9BBC-8A06B745BCD3}" destId="{8BC7B121-FF3A-41D6-AA22-2A9BC4212708}" srcOrd="0" destOrd="0" presId="urn:microsoft.com/office/officeart/2008/layout/VerticalCurvedList"/>
    <dgm:cxn modelId="{904DED50-6A1F-40EE-B00C-B0EBA1FC66FF}" srcId="{606E606E-52D8-4B15-A844-23FC710220E2}" destId="{E89413C3-1F76-43CE-A63F-4E1CB03C414A}" srcOrd="4" destOrd="0" parTransId="{FD125C6A-3E72-4B26-9391-16519460EE5F}" sibTransId="{F59BEC33-2625-4F5C-8A42-E768A76CA4F6}"/>
    <dgm:cxn modelId="{A5CF6D76-FD0C-49D9-8C39-666C4BA6F700}" srcId="{606E606E-52D8-4B15-A844-23FC710220E2}" destId="{0F559FAE-3208-4A91-9BBC-8A06B745BCD3}" srcOrd="1" destOrd="0" parTransId="{0A0E431C-F58F-4A8C-BF28-7F25C29860A4}" sibTransId="{72B07995-6279-46BA-BADF-D718450085A8}"/>
    <dgm:cxn modelId="{D203D095-AB97-4C2D-80EA-E47B1538EF40}" srcId="{606E606E-52D8-4B15-A844-23FC710220E2}" destId="{311F167A-8376-4449-B31A-ABEB0A669E31}" srcOrd="0" destOrd="0" parTransId="{56ED7AA3-45A9-4E83-9A77-731BE06A93EC}" sibTransId="{F4E95090-7DAC-4502-8233-17DD7D9C3DB8}"/>
    <dgm:cxn modelId="{80B01A81-4649-48D2-84B7-FA050D209FE0}" srcId="{606E606E-52D8-4B15-A844-23FC710220E2}" destId="{5E50FA00-1990-4F24-ACEF-0384992107B8}" srcOrd="2" destOrd="0" parTransId="{0F77DC64-C8AC-4948-BFE4-A5BB1E1C66BA}" sibTransId="{F6804426-B911-4CCB-9F0A-49856AAB2345}"/>
    <dgm:cxn modelId="{2CB976CB-2173-4723-8C86-5C29E1BBD681}" srcId="{606E606E-52D8-4B15-A844-23FC710220E2}" destId="{54AF39B7-C452-4686-A764-3F700A51BDAF}" srcOrd="3" destOrd="0" parTransId="{3607BA90-1CD3-499F-973F-58A2E49E8DA5}" sibTransId="{680F717A-FE70-4104-B9CF-6ADC00D25C78}"/>
    <dgm:cxn modelId="{DDB1B974-206C-4427-BC22-69FB617CAC84}" srcId="{606E606E-52D8-4B15-A844-23FC710220E2}" destId="{35D54E62-203D-4723-9233-BC299E5610BF}" srcOrd="6" destOrd="0" parTransId="{C5C01936-8611-4407-B254-5ED252F04C15}" sibTransId="{3000B3C7-3E66-44B2-9E8A-0927F9EEDA5B}"/>
    <dgm:cxn modelId="{7612FF4B-4944-4C77-AF2D-16CC8C7742BE}" type="presOf" srcId="{54AF39B7-C452-4686-A764-3F700A51BDAF}" destId="{DAED577B-8A5B-4D7B-9EC5-1C468ABF74CB}" srcOrd="0" destOrd="0" presId="urn:microsoft.com/office/officeart/2008/layout/VerticalCurvedList"/>
    <dgm:cxn modelId="{2C91FF77-610B-4797-81FA-0DF685567F35}" type="presOf" srcId="{5EB26B29-88BA-453D-9D4D-5045A5D7D5CB}" destId="{667E4191-2826-45A7-84E0-99F633553AC2}" srcOrd="0" destOrd="0" presId="urn:microsoft.com/office/officeart/2008/layout/VerticalCurvedList"/>
    <dgm:cxn modelId="{26389D96-CAC2-429C-A3D8-C391C8E3CB6A}" type="presOf" srcId="{E89413C3-1F76-43CE-A63F-4E1CB03C414A}" destId="{C477CA59-4101-46E6-804B-C7BA337FB596}" srcOrd="0" destOrd="0" presId="urn:microsoft.com/office/officeart/2008/layout/VerticalCurvedList"/>
    <dgm:cxn modelId="{F55D9FF9-54FF-43FF-AEBF-3110375500AE}" srcId="{606E606E-52D8-4B15-A844-23FC710220E2}" destId="{5EB26B29-88BA-453D-9D4D-5045A5D7D5CB}" srcOrd="5" destOrd="0" parTransId="{3A4E2A25-49AC-4D19-A486-97DE1F0BD50B}" sibTransId="{9A8914A4-90A7-4E74-89F1-048DB8943741}"/>
    <dgm:cxn modelId="{4EC21FDB-B4A7-4AB0-81A0-6A2EAF435CE9}" type="presParOf" srcId="{638E1C2F-F4B0-4F33-AB16-8C522BDB045D}" destId="{DD2B5AB7-BBB1-4B93-ADFF-59C601ABBCD9}" srcOrd="0" destOrd="0" presId="urn:microsoft.com/office/officeart/2008/layout/VerticalCurvedList"/>
    <dgm:cxn modelId="{C23D5E97-0365-4D0A-9D28-6FCC3C902D93}" type="presParOf" srcId="{DD2B5AB7-BBB1-4B93-ADFF-59C601ABBCD9}" destId="{54C0ACF1-EA6C-4740-A263-E005CB2C6318}" srcOrd="0" destOrd="0" presId="urn:microsoft.com/office/officeart/2008/layout/VerticalCurvedList"/>
    <dgm:cxn modelId="{E9DE38A1-CCC6-43AE-BD10-D2FF088A9468}" type="presParOf" srcId="{54C0ACF1-EA6C-4740-A263-E005CB2C6318}" destId="{12684844-B0E7-4D39-A4F8-3DCB9BDD1480}" srcOrd="0" destOrd="0" presId="urn:microsoft.com/office/officeart/2008/layout/VerticalCurvedList"/>
    <dgm:cxn modelId="{D49C43DE-383F-400E-B8D0-AFBD982E299A}" type="presParOf" srcId="{54C0ACF1-EA6C-4740-A263-E005CB2C6318}" destId="{37D3F1E6-C103-4882-910E-E4514C4A6B94}" srcOrd="1" destOrd="0" presId="urn:microsoft.com/office/officeart/2008/layout/VerticalCurvedList"/>
    <dgm:cxn modelId="{12EDAC19-F528-44D4-BC69-B6834B50D66D}" type="presParOf" srcId="{54C0ACF1-EA6C-4740-A263-E005CB2C6318}" destId="{B33A10C3-7379-4148-9477-18852252FE00}" srcOrd="2" destOrd="0" presId="urn:microsoft.com/office/officeart/2008/layout/VerticalCurvedList"/>
    <dgm:cxn modelId="{E759D8ED-4F7F-4957-B885-8971715C3448}" type="presParOf" srcId="{54C0ACF1-EA6C-4740-A263-E005CB2C6318}" destId="{87CA891E-2163-47C0-8E3E-4107F97EB512}" srcOrd="3" destOrd="0" presId="urn:microsoft.com/office/officeart/2008/layout/VerticalCurvedList"/>
    <dgm:cxn modelId="{9034F114-2E00-4CBE-893B-23E67DD2B6FB}" type="presParOf" srcId="{DD2B5AB7-BBB1-4B93-ADFF-59C601ABBCD9}" destId="{31D78616-56EC-4EA5-A63B-DE7FE7727518}" srcOrd="1" destOrd="0" presId="urn:microsoft.com/office/officeart/2008/layout/VerticalCurvedList"/>
    <dgm:cxn modelId="{589B026B-14D5-4A24-9ECE-8E533303AC4A}" type="presParOf" srcId="{DD2B5AB7-BBB1-4B93-ADFF-59C601ABBCD9}" destId="{93A1AFDB-9A79-461F-94F6-FBA0221C7B4F}" srcOrd="2" destOrd="0" presId="urn:microsoft.com/office/officeart/2008/layout/VerticalCurvedList"/>
    <dgm:cxn modelId="{2C18D6C3-C463-4499-B3F7-E7BC8636D4DF}" type="presParOf" srcId="{93A1AFDB-9A79-461F-94F6-FBA0221C7B4F}" destId="{DFAA18B4-F53F-4E7E-875D-A84AFAEEAF8B}" srcOrd="0" destOrd="0" presId="urn:microsoft.com/office/officeart/2008/layout/VerticalCurvedList"/>
    <dgm:cxn modelId="{82016D2B-D6FA-4F39-B6A0-34BF5D325A24}" type="presParOf" srcId="{DD2B5AB7-BBB1-4B93-ADFF-59C601ABBCD9}" destId="{8BC7B121-FF3A-41D6-AA22-2A9BC4212708}" srcOrd="3" destOrd="0" presId="urn:microsoft.com/office/officeart/2008/layout/VerticalCurvedList"/>
    <dgm:cxn modelId="{DDCCAB4B-9C15-4D0A-8EA7-842C9128E92C}" type="presParOf" srcId="{DD2B5AB7-BBB1-4B93-ADFF-59C601ABBCD9}" destId="{8DCC1368-EA19-47D3-B37F-D4BA940FFE49}" srcOrd="4" destOrd="0" presId="urn:microsoft.com/office/officeart/2008/layout/VerticalCurvedList"/>
    <dgm:cxn modelId="{68770C2D-63B4-4DA8-BF01-B20BE28FE859}" type="presParOf" srcId="{8DCC1368-EA19-47D3-B37F-D4BA940FFE49}" destId="{7C1FB363-530D-45ED-A9C9-85E748822EE1}" srcOrd="0" destOrd="0" presId="urn:microsoft.com/office/officeart/2008/layout/VerticalCurvedList"/>
    <dgm:cxn modelId="{7AC7F2D8-7102-40A7-8D93-3AA7B4BB5B8E}" type="presParOf" srcId="{DD2B5AB7-BBB1-4B93-ADFF-59C601ABBCD9}" destId="{B06BB0DC-D83B-4605-8400-B315A1677A25}" srcOrd="5" destOrd="0" presId="urn:microsoft.com/office/officeart/2008/layout/VerticalCurvedList"/>
    <dgm:cxn modelId="{F919412D-A3E7-4303-90A3-9FE6A0AED8C7}" type="presParOf" srcId="{DD2B5AB7-BBB1-4B93-ADFF-59C601ABBCD9}" destId="{5BDC4317-F6C2-43F1-A5AC-F14D7771735A}" srcOrd="6" destOrd="0" presId="urn:microsoft.com/office/officeart/2008/layout/VerticalCurvedList"/>
    <dgm:cxn modelId="{7005570B-EAE8-47CA-84AE-7029F9449DCF}" type="presParOf" srcId="{5BDC4317-F6C2-43F1-A5AC-F14D7771735A}" destId="{459A7A1B-23C4-4936-AD67-C1CF4473AA98}" srcOrd="0" destOrd="0" presId="urn:microsoft.com/office/officeart/2008/layout/VerticalCurvedList"/>
    <dgm:cxn modelId="{6030A04F-C2AF-4349-8A3E-124F650819CE}" type="presParOf" srcId="{DD2B5AB7-BBB1-4B93-ADFF-59C601ABBCD9}" destId="{DAED577B-8A5B-4D7B-9EC5-1C468ABF74CB}" srcOrd="7" destOrd="0" presId="urn:microsoft.com/office/officeart/2008/layout/VerticalCurvedList"/>
    <dgm:cxn modelId="{F1D71C9F-21A3-45D6-8A7D-46628FBBF2E8}" type="presParOf" srcId="{DD2B5AB7-BBB1-4B93-ADFF-59C601ABBCD9}" destId="{81ABF4AE-5F67-4DE1-A7D1-1BB9A56ACDE7}" srcOrd="8" destOrd="0" presId="urn:microsoft.com/office/officeart/2008/layout/VerticalCurvedList"/>
    <dgm:cxn modelId="{A35DB8F5-25FC-4191-91C3-15D6222220D3}" type="presParOf" srcId="{81ABF4AE-5F67-4DE1-A7D1-1BB9A56ACDE7}" destId="{15B576DF-F304-4878-9ACB-8EC62E3CEDE4}" srcOrd="0" destOrd="0" presId="urn:microsoft.com/office/officeart/2008/layout/VerticalCurvedList"/>
    <dgm:cxn modelId="{C28B7F32-6154-4F79-94AA-44B21342F301}" type="presParOf" srcId="{DD2B5AB7-BBB1-4B93-ADFF-59C601ABBCD9}" destId="{C477CA59-4101-46E6-804B-C7BA337FB596}" srcOrd="9" destOrd="0" presId="urn:microsoft.com/office/officeart/2008/layout/VerticalCurvedList"/>
    <dgm:cxn modelId="{372C668E-E917-4891-BC7A-D61937A9FB26}" type="presParOf" srcId="{DD2B5AB7-BBB1-4B93-ADFF-59C601ABBCD9}" destId="{DF1C6D2A-CC6E-480E-9D58-C94343A94827}" srcOrd="10" destOrd="0" presId="urn:microsoft.com/office/officeart/2008/layout/VerticalCurvedList"/>
    <dgm:cxn modelId="{83892C52-17F0-4552-8C44-537FF291692F}" type="presParOf" srcId="{DF1C6D2A-CC6E-480E-9D58-C94343A94827}" destId="{E15098B6-761B-4DA4-A061-FB0DC53B679B}" srcOrd="0" destOrd="0" presId="urn:microsoft.com/office/officeart/2008/layout/VerticalCurvedList"/>
    <dgm:cxn modelId="{423FA3DE-6FD5-425E-B522-3D398F82DF87}" type="presParOf" srcId="{DD2B5AB7-BBB1-4B93-ADFF-59C601ABBCD9}" destId="{667E4191-2826-45A7-84E0-99F633553AC2}" srcOrd="11" destOrd="0" presId="urn:microsoft.com/office/officeart/2008/layout/VerticalCurvedList"/>
    <dgm:cxn modelId="{2F23AF34-A14D-49C6-8D71-0B78482419BC}" type="presParOf" srcId="{DD2B5AB7-BBB1-4B93-ADFF-59C601ABBCD9}" destId="{AD8CE04F-A690-4D95-8303-31523B6145C6}" srcOrd="12" destOrd="0" presId="urn:microsoft.com/office/officeart/2008/layout/VerticalCurvedList"/>
    <dgm:cxn modelId="{212EA28A-6861-4CAD-8DEF-907B943E487C}" type="presParOf" srcId="{AD8CE04F-A690-4D95-8303-31523B6145C6}" destId="{7B451158-4B7F-472A-BBE7-851E0C177184}" srcOrd="0" destOrd="0" presId="urn:microsoft.com/office/officeart/2008/layout/VerticalCurvedList"/>
    <dgm:cxn modelId="{CCB47F3D-F74C-4912-83ED-5770569F0E01}" type="presParOf" srcId="{DD2B5AB7-BBB1-4B93-ADFF-59C601ABBCD9}" destId="{095F8111-6023-498D-AE01-2393790DA7DC}" srcOrd="13" destOrd="0" presId="urn:microsoft.com/office/officeart/2008/layout/VerticalCurvedList"/>
    <dgm:cxn modelId="{D7D0175C-48F2-4C6B-B338-B29B0AD556AC}" type="presParOf" srcId="{DD2B5AB7-BBB1-4B93-ADFF-59C601ABBCD9}" destId="{42FDFD01-FE32-4B10-A3E5-DC6140823A4F}" srcOrd="14" destOrd="0" presId="urn:microsoft.com/office/officeart/2008/layout/VerticalCurvedList"/>
    <dgm:cxn modelId="{4D511C34-9E3F-4D10-9607-A375EA807CD0}" type="presParOf" srcId="{42FDFD01-FE32-4B10-A3E5-DC6140823A4F}" destId="{D7E4DB0B-1392-4BDF-AE39-440F577FF56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1A5F66-EE4A-4CE7-A696-18F13764955F}" type="doc">
      <dgm:prSet loTypeId="urn:microsoft.com/office/officeart/2005/8/layout/hierarchy1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1416FB3-B595-48F1-9284-024149483B8B}">
      <dgm:prSet phldrT="[Текст]"/>
      <dgm:spPr/>
      <dgm:t>
        <a:bodyPr/>
        <a:lstStyle/>
        <a:p>
          <a:r>
            <a:rPr lang="ru-RU" dirty="0" smtClean="0"/>
            <a:t>Номенклатура</a:t>
          </a:r>
          <a:endParaRPr lang="ru-RU" dirty="0"/>
        </a:p>
      </dgm:t>
    </dgm:pt>
    <dgm:pt modelId="{8C125EC9-0260-4142-9C66-826D983D8D1B}" type="parTrans" cxnId="{10F57A92-DF9A-4948-8199-4F591FA52D59}">
      <dgm:prSet/>
      <dgm:spPr/>
      <dgm:t>
        <a:bodyPr/>
        <a:lstStyle/>
        <a:p>
          <a:endParaRPr lang="ru-RU"/>
        </a:p>
      </dgm:t>
    </dgm:pt>
    <dgm:pt modelId="{6E59BA12-B788-473B-8498-40F1BDF1FC01}" type="sibTrans" cxnId="{10F57A92-DF9A-4948-8199-4F591FA52D59}">
      <dgm:prSet/>
      <dgm:spPr/>
      <dgm:t>
        <a:bodyPr/>
        <a:lstStyle/>
        <a:p>
          <a:endParaRPr lang="ru-RU"/>
        </a:p>
      </dgm:t>
    </dgm:pt>
    <dgm:pt modelId="{29920D7E-E934-4ED7-9C26-F44F94634A7E}">
      <dgm:prSet phldrT="[Текст]"/>
      <dgm:spPr/>
      <dgm:t>
        <a:bodyPr/>
        <a:lstStyle/>
        <a:p>
          <a:r>
            <a:rPr lang="ru-RU" dirty="0" smtClean="0"/>
            <a:t>Характеристики</a:t>
          </a:r>
          <a:endParaRPr lang="ru-RU" dirty="0"/>
        </a:p>
      </dgm:t>
    </dgm:pt>
    <dgm:pt modelId="{72617D65-C04F-4B72-8A66-9ADD2F2DDE76}" type="parTrans" cxnId="{799191BC-54A4-4F87-964E-7DA6E8C2ED61}">
      <dgm:prSet/>
      <dgm:spPr/>
      <dgm:t>
        <a:bodyPr/>
        <a:lstStyle/>
        <a:p>
          <a:endParaRPr lang="ru-RU"/>
        </a:p>
      </dgm:t>
    </dgm:pt>
    <dgm:pt modelId="{27719593-5372-4879-87EC-9F74F0D9DC21}" type="sibTrans" cxnId="{799191BC-54A4-4F87-964E-7DA6E8C2ED61}">
      <dgm:prSet/>
      <dgm:spPr/>
      <dgm:t>
        <a:bodyPr/>
        <a:lstStyle/>
        <a:p>
          <a:endParaRPr lang="ru-RU"/>
        </a:p>
      </dgm:t>
    </dgm:pt>
    <dgm:pt modelId="{FDBA5979-A211-4F4F-A40C-0AE765DF0D29}">
      <dgm:prSet phldrT="[Текст]"/>
      <dgm:spPr/>
      <dgm:t>
        <a:bodyPr/>
        <a:lstStyle/>
        <a:p>
          <a:r>
            <a:rPr lang="ru-RU" dirty="0" smtClean="0"/>
            <a:t>Получателей</a:t>
          </a:r>
          <a:endParaRPr lang="ru-RU" dirty="0"/>
        </a:p>
      </dgm:t>
    </dgm:pt>
    <dgm:pt modelId="{4EDAE618-5861-4FBD-9E1E-F93C07BAC8D3}" type="parTrans" cxnId="{FBCE5219-EB34-49FC-A8A2-8DE4A348BB91}">
      <dgm:prSet/>
      <dgm:spPr/>
      <dgm:t>
        <a:bodyPr/>
        <a:lstStyle/>
        <a:p>
          <a:endParaRPr lang="ru-RU"/>
        </a:p>
      </dgm:t>
    </dgm:pt>
    <dgm:pt modelId="{806F1AE7-02F4-4D96-8068-5942BBD038DE}" type="sibTrans" cxnId="{FBCE5219-EB34-49FC-A8A2-8DE4A348BB91}">
      <dgm:prSet/>
      <dgm:spPr/>
      <dgm:t>
        <a:bodyPr/>
        <a:lstStyle/>
        <a:p>
          <a:endParaRPr lang="ru-RU"/>
        </a:p>
      </dgm:t>
    </dgm:pt>
    <dgm:pt modelId="{27ADEFDB-2B59-4841-8185-7DF190D95CC3}">
      <dgm:prSet phldrT="[Текст]"/>
      <dgm:spPr/>
      <dgm:t>
        <a:bodyPr/>
        <a:lstStyle/>
        <a:p>
          <a:r>
            <a:rPr lang="ru-RU" dirty="0" smtClean="0"/>
            <a:t>Назначение использования</a:t>
          </a:r>
          <a:endParaRPr lang="ru-RU" dirty="0"/>
        </a:p>
      </dgm:t>
    </dgm:pt>
    <dgm:pt modelId="{46954E31-5728-4693-B58D-49AD33BE8ED8}" type="parTrans" cxnId="{007F4FD9-0841-4A2E-B1A3-D5632FE3B43B}">
      <dgm:prSet/>
      <dgm:spPr/>
      <dgm:t>
        <a:bodyPr/>
        <a:lstStyle/>
        <a:p>
          <a:endParaRPr lang="ru-RU"/>
        </a:p>
      </dgm:t>
    </dgm:pt>
    <dgm:pt modelId="{9BF135F8-D7F2-484E-89D1-5D9F6420551B}" type="sibTrans" cxnId="{007F4FD9-0841-4A2E-B1A3-D5632FE3B43B}">
      <dgm:prSet/>
      <dgm:spPr/>
      <dgm:t>
        <a:bodyPr/>
        <a:lstStyle/>
        <a:p>
          <a:endParaRPr lang="ru-RU"/>
        </a:p>
      </dgm:t>
    </dgm:pt>
    <dgm:pt modelId="{9B41A728-B882-4C0E-BC28-E4A760E7B4AC}">
      <dgm:prSet phldrT="[Текст]"/>
      <dgm:spPr/>
      <dgm:t>
        <a:bodyPr/>
        <a:lstStyle/>
        <a:p>
          <a:r>
            <a:rPr lang="ru-RU" dirty="0" smtClean="0"/>
            <a:t>Настройки амортизации</a:t>
          </a:r>
          <a:endParaRPr lang="ru-RU" dirty="0"/>
        </a:p>
      </dgm:t>
    </dgm:pt>
    <dgm:pt modelId="{E1071388-502B-47AE-A955-6EEA59F8E55C}" type="parTrans" cxnId="{2ACBCC50-A8F2-4CEC-9BA5-0DA01861887E}">
      <dgm:prSet/>
      <dgm:spPr/>
      <dgm:t>
        <a:bodyPr/>
        <a:lstStyle/>
        <a:p>
          <a:endParaRPr lang="ru-RU"/>
        </a:p>
      </dgm:t>
    </dgm:pt>
    <dgm:pt modelId="{E5A04B71-3F0E-47E8-B804-D5BAA218D57C}" type="sibTrans" cxnId="{2ACBCC50-A8F2-4CEC-9BA5-0DA01861887E}">
      <dgm:prSet/>
      <dgm:spPr/>
      <dgm:t>
        <a:bodyPr/>
        <a:lstStyle/>
        <a:p>
          <a:endParaRPr lang="ru-RU"/>
        </a:p>
      </dgm:t>
    </dgm:pt>
    <dgm:pt modelId="{E68FB7BE-F0D9-4678-81AE-4A13723EDF07}">
      <dgm:prSet phldrT="[Текст]"/>
      <dgm:spPr/>
      <dgm:t>
        <a:bodyPr/>
        <a:lstStyle/>
        <a:p>
          <a:r>
            <a:rPr lang="ru-RU" dirty="0" smtClean="0"/>
            <a:t>Способ отражения расходов</a:t>
          </a:r>
          <a:endParaRPr lang="ru-RU" dirty="0"/>
        </a:p>
      </dgm:t>
    </dgm:pt>
    <dgm:pt modelId="{EE37B744-2B39-4AA1-8085-B817DE34FCE8}" type="parTrans" cxnId="{7D8DEA28-7CE0-48E7-8A74-7DDBF7914718}">
      <dgm:prSet/>
      <dgm:spPr/>
      <dgm:t>
        <a:bodyPr/>
        <a:lstStyle/>
        <a:p>
          <a:endParaRPr lang="ru-RU"/>
        </a:p>
      </dgm:t>
    </dgm:pt>
    <dgm:pt modelId="{BBDD631B-97FF-4C79-BEDC-DDCF02C8C429}" type="sibTrans" cxnId="{7D8DEA28-7CE0-48E7-8A74-7DDBF7914718}">
      <dgm:prSet/>
      <dgm:spPr/>
      <dgm:t>
        <a:bodyPr/>
        <a:lstStyle/>
        <a:p>
          <a:endParaRPr lang="ru-RU"/>
        </a:p>
      </dgm:t>
    </dgm:pt>
    <dgm:pt modelId="{DC94BDDD-E8CC-415C-A38C-F5133B344C50}">
      <dgm:prSet phldrT="[Текст]"/>
      <dgm:spPr/>
      <dgm:t>
        <a:bodyPr/>
        <a:lstStyle/>
        <a:p>
          <a:r>
            <a:rPr lang="ru-RU" dirty="0" smtClean="0"/>
            <a:t>Номенклатуры </a:t>
          </a:r>
          <a:endParaRPr lang="ru-RU" dirty="0"/>
        </a:p>
      </dgm:t>
    </dgm:pt>
    <dgm:pt modelId="{D31727E7-0618-4CA8-B5ED-76D98B34D180}" type="parTrans" cxnId="{15926DB2-0BBD-4BED-9AE6-FFD4B4B1CC48}">
      <dgm:prSet/>
      <dgm:spPr/>
      <dgm:t>
        <a:bodyPr/>
        <a:lstStyle/>
        <a:p>
          <a:endParaRPr lang="ru-RU"/>
        </a:p>
      </dgm:t>
    </dgm:pt>
    <dgm:pt modelId="{4D415840-4B64-446F-B1D9-F22BB2371CE1}" type="sibTrans" cxnId="{15926DB2-0BBD-4BED-9AE6-FFD4B4B1CC48}">
      <dgm:prSet/>
      <dgm:spPr/>
      <dgm:t>
        <a:bodyPr/>
        <a:lstStyle/>
        <a:p>
          <a:endParaRPr lang="ru-RU"/>
        </a:p>
      </dgm:t>
    </dgm:pt>
    <dgm:pt modelId="{1DBC1FBC-AF6D-47F9-891B-1A995FD5D202}">
      <dgm:prSet phldrT="[Текст]"/>
      <dgm:spPr/>
      <dgm:t>
        <a:bodyPr/>
        <a:lstStyle/>
        <a:p>
          <a:r>
            <a:rPr lang="ru-RU" dirty="0" smtClean="0"/>
            <a:t>Срок полезного использования</a:t>
          </a:r>
          <a:endParaRPr lang="ru-RU" dirty="0"/>
        </a:p>
      </dgm:t>
    </dgm:pt>
    <dgm:pt modelId="{9749404E-539A-485C-8DC4-FC51FF8FD3B3}" type="parTrans" cxnId="{21F8FDF3-8E36-4FE6-93DE-3518E672F787}">
      <dgm:prSet/>
      <dgm:spPr/>
      <dgm:t>
        <a:bodyPr/>
        <a:lstStyle/>
        <a:p>
          <a:endParaRPr lang="ru-RU"/>
        </a:p>
      </dgm:t>
    </dgm:pt>
    <dgm:pt modelId="{D26D3B04-697D-402C-810E-0924EBFB28B0}" type="sibTrans" cxnId="{21F8FDF3-8E36-4FE6-93DE-3518E672F787}">
      <dgm:prSet/>
      <dgm:spPr/>
      <dgm:t>
        <a:bodyPr/>
        <a:lstStyle/>
        <a:p>
          <a:endParaRPr lang="ru-RU"/>
        </a:p>
      </dgm:t>
    </dgm:pt>
    <dgm:pt modelId="{D83CCB33-4721-4E9B-ADC5-CBC7DA42C26B}">
      <dgm:prSet phldrT="[Текст]"/>
      <dgm:spPr/>
      <dgm:t>
        <a:bodyPr/>
        <a:lstStyle/>
        <a:p>
          <a:r>
            <a:rPr lang="ru-RU" dirty="0" smtClean="0"/>
            <a:t>Способ погашения</a:t>
          </a:r>
          <a:endParaRPr lang="ru-RU" dirty="0"/>
        </a:p>
      </dgm:t>
    </dgm:pt>
    <dgm:pt modelId="{16D3CACF-C4B3-4AE8-9065-510860673C49}" type="parTrans" cxnId="{95259C1F-A856-40D0-B17E-006B419FA7DC}">
      <dgm:prSet/>
      <dgm:spPr/>
      <dgm:t>
        <a:bodyPr/>
        <a:lstStyle/>
        <a:p>
          <a:endParaRPr lang="ru-RU"/>
        </a:p>
      </dgm:t>
    </dgm:pt>
    <dgm:pt modelId="{631CFFE2-E3CD-4E7D-B56F-184C1D1E440F}" type="sibTrans" cxnId="{95259C1F-A856-40D0-B17E-006B419FA7DC}">
      <dgm:prSet/>
      <dgm:spPr/>
      <dgm:t>
        <a:bodyPr/>
        <a:lstStyle/>
        <a:p>
          <a:endParaRPr lang="ru-RU"/>
        </a:p>
      </dgm:t>
    </dgm:pt>
    <dgm:pt modelId="{7F37AE54-9016-4A52-964B-B1DA3C755A26}">
      <dgm:prSet phldrT="[Текст]"/>
      <dgm:spPr/>
      <dgm:t>
        <a:bodyPr/>
        <a:lstStyle/>
        <a:p>
          <a:r>
            <a:rPr lang="ru-RU" dirty="0" smtClean="0"/>
            <a:t>Амортизация при возврате на склад</a:t>
          </a:r>
          <a:endParaRPr lang="ru-RU" dirty="0"/>
        </a:p>
      </dgm:t>
    </dgm:pt>
    <dgm:pt modelId="{6C3CC469-5CB9-4DF2-8437-3C5CC313C93F}" type="parTrans" cxnId="{2619674B-D03F-4F21-980E-F697781C4715}">
      <dgm:prSet/>
      <dgm:spPr/>
      <dgm:t>
        <a:bodyPr/>
        <a:lstStyle/>
        <a:p>
          <a:endParaRPr lang="ru-RU"/>
        </a:p>
      </dgm:t>
    </dgm:pt>
    <dgm:pt modelId="{102D0E26-71C2-49CB-AB7B-493739E7E831}" type="sibTrans" cxnId="{2619674B-D03F-4F21-980E-F697781C4715}">
      <dgm:prSet/>
      <dgm:spPr/>
      <dgm:t>
        <a:bodyPr/>
        <a:lstStyle/>
        <a:p>
          <a:endParaRPr lang="ru-RU"/>
        </a:p>
      </dgm:t>
    </dgm:pt>
    <dgm:pt modelId="{FDD88E61-6F7C-4FBF-99AA-8D6A2329E0CF}" type="pres">
      <dgm:prSet presAssocID="{551A5F66-EE4A-4CE7-A696-18F13764955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208D483-3085-4E87-990E-8625062E93D3}" type="pres">
      <dgm:prSet presAssocID="{31416FB3-B595-48F1-9284-024149483B8B}" presName="hierRoot1" presStyleCnt="0"/>
      <dgm:spPr/>
      <dgm:t>
        <a:bodyPr/>
        <a:lstStyle/>
        <a:p>
          <a:endParaRPr lang="ru-RU"/>
        </a:p>
      </dgm:t>
    </dgm:pt>
    <dgm:pt modelId="{C056C4C3-92FB-498E-A85E-99DE8C161F1E}" type="pres">
      <dgm:prSet presAssocID="{31416FB3-B595-48F1-9284-024149483B8B}" presName="composite" presStyleCnt="0"/>
      <dgm:spPr/>
      <dgm:t>
        <a:bodyPr/>
        <a:lstStyle/>
        <a:p>
          <a:endParaRPr lang="ru-RU"/>
        </a:p>
      </dgm:t>
    </dgm:pt>
    <dgm:pt modelId="{A87DDD38-B0E3-4678-ABED-78FF0FC39AB2}" type="pres">
      <dgm:prSet presAssocID="{31416FB3-B595-48F1-9284-024149483B8B}" presName="background" presStyleLbl="node0" presStyleIdx="0" presStyleCnt="1"/>
      <dgm:spPr/>
      <dgm:t>
        <a:bodyPr/>
        <a:lstStyle/>
        <a:p>
          <a:endParaRPr lang="ru-RU"/>
        </a:p>
      </dgm:t>
    </dgm:pt>
    <dgm:pt modelId="{EB642033-47D5-4C37-9F63-99B72150BD83}" type="pres">
      <dgm:prSet presAssocID="{31416FB3-B595-48F1-9284-024149483B8B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D6C3E9-0C56-4DE9-8EC6-00F72A83E925}" type="pres">
      <dgm:prSet presAssocID="{31416FB3-B595-48F1-9284-024149483B8B}" presName="hierChild2" presStyleCnt="0"/>
      <dgm:spPr/>
      <dgm:t>
        <a:bodyPr/>
        <a:lstStyle/>
        <a:p>
          <a:endParaRPr lang="ru-RU"/>
        </a:p>
      </dgm:t>
    </dgm:pt>
    <dgm:pt modelId="{1E4A2286-7723-4AB1-B017-AC2894750327}" type="pres">
      <dgm:prSet presAssocID="{72617D65-C04F-4B72-8A66-9ADD2F2DDE76}" presName="Name10" presStyleLbl="parChTrans1D2" presStyleIdx="0" presStyleCnt="2"/>
      <dgm:spPr/>
      <dgm:t>
        <a:bodyPr/>
        <a:lstStyle/>
        <a:p>
          <a:endParaRPr lang="ru-RU"/>
        </a:p>
      </dgm:t>
    </dgm:pt>
    <dgm:pt modelId="{86C75F10-4998-49AF-830C-53155CFD0D90}" type="pres">
      <dgm:prSet presAssocID="{29920D7E-E934-4ED7-9C26-F44F94634A7E}" presName="hierRoot2" presStyleCnt="0"/>
      <dgm:spPr/>
      <dgm:t>
        <a:bodyPr/>
        <a:lstStyle/>
        <a:p>
          <a:endParaRPr lang="ru-RU"/>
        </a:p>
      </dgm:t>
    </dgm:pt>
    <dgm:pt modelId="{E0097CDF-54E6-4F54-BA83-DE7F898396F2}" type="pres">
      <dgm:prSet presAssocID="{29920D7E-E934-4ED7-9C26-F44F94634A7E}" presName="composite2" presStyleCnt="0"/>
      <dgm:spPr/>
      <dgm:t>
        <a:bodyPr/>
        <a:lstStyle/>
        <a:p>
          <a:endParaRPr lang="ru-RU"/>
        </a:p>
      </dgm:t>
    </dgm:pt>
    <dgm:pt modelId="{3362B9AF-C399-4B30-8B42-C7408A111ABB}" type="pres">
      <dgm:prSet presAssocID="{29920D7E-E934-4ED7-9C26-F44F94634A7E}" presName="background2" presStyleLbl="node2" presStyleIdx="0" presStyleCnt="2"/>
      <dgm:spPr/>
      <dgm:t>
        <a:bodyPr/>
        <a:lstStyle/>
        <a:p>
          <a:endParaRPr lang="ru-RU"/>
        </a:p>
      </dgm:t>
    </dgm:pt>
    <dgm:pt modelId="{8B1BC587-F9A3-4D85-9179-88EFC8E62D4D}" type="pres">
      <dgm:prSet presAssocID="{29920D7E-E934-4ED7-9C26-F44F94634A7E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CDBC83B-222D-4DE3-8C27-655605946149}" type="pres">
      <dgm:prSet presAssocID="{29920D7E-E934-4ED7-9C26-F44F94634A7E}" presName="hierChild3" presStyleCnt="0"/>
      <dgm:spPr/>
      <dgm:t>
        <a:bodyPr/>
        <a:lstStyle/>
        <a:p>
          <a:endParaRPr lang="ru-RU"/>
        </a:p>
      </dgm:t>
    </dgm:pt>
    <dgm:pt modelId="{38F5DA0E-663C-4002-8EC7-E129D98E242C}" type="pres">
      <dgm:prSet presAssocID="{4EDAE618-5861-4FBD-9E1E-F93C07BAC8D3}" presName="Name17" presStyleLbl="parChTrans1D3" presStyleIdx="0" presStyleCnt="5"/>
      <dgm:spPr/>
      <dgm:t>
        <a:bodyPr/>
        <a:lstStyle/>
        <a:p>
          <a:endParaRPr lang="ru-RU"/>
        </a:p>
      </dgm:t>
    </dgm:pt>
    <dgm:pt modelId="{24ED7CCE-19B3-4A27-A958-1A1594B363BB}" type="pres">
      <dgm:prSet presAssocID="{FDBA5979-A211-4F4F-A40C-0AE765DF0D29}" presName="hierRoot3" presStyleCnt="0"/>
      <dgm:spPr/>
      <dgm:t>
        <a:bodyPr/>
        <a:lstStyle/>
        <a:p>
          <a:endParaRPr lang="ru-RU"/>
        </a:p>
      </dgm:t>
    </dgm:pt>
    <dgm:pt modelId="{0E054827-700F-4557-AFE3-E80FE300C1E6}" type="pres">
      <dgm:prSet presAssocID="{FDBA5979-A211-4F4F-A40C-0AE765DF0D29}" presName="composite3" presStyleCnt="0"/>
      <dgm:spPr/>
      <dgm:t>
        <a:bodyPr/>
        <a:lstStyle/>
        <a:p>
          <a:endParaRPr lang="ru-RU"/>
        </a:p>
      </dgm:t>
    </dgm:pt>
    <dgm:pt modelId="{916BFC15-D872-4930-8220-70D55E03BDF3}" type="pres">
      <dgm:prSet presAssocID="{FDBA5979-A211-4F4F-A40C-0AE765DF0D29}" presName="background3" presStyleLbl="node3" presStyleIdx="0" presStyleCnt="5"/>
      <dgm:spPr/>
      <dgm:t>
        <a:bodyPr/>
        <a:lstStyle/>
        <a:p>
          <a:endParaRPr lang="ru-RU"/>
        </a:p>
      </dgm:t>
    </dgm:pt>
    <dgm:pt modelId="{82CEC9E3-D266-4D2B-BB1D-DA6B3A7A2842}" type="pres">
      <dgm:prSet presAssocID="{FDBA5979-A211-4F4F-A40C-0AE765DF0D29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2C5BEF-0620-469C-9A9F-3612655AE900}" type="pres">
      <dgm:prSet presAssocID="{FDBA5979-A211-4F4F-A40C-0AE765DF0D29}" presName="hierChild4" presStyleCnt="0"/>
      <dgm:spPr/>
      <dgm:t>
        <a:bodyPr/>
        <a:lstStyle/>
        <a:p>
          <a:endParaRPr lang="ru-RU"/>
        </a:p>
      </dgm:t>
    </dgm:pt>
    <dgm:pt modelId="{2169620D-6E14-4D02-9114-0F2C4CFB1032}" type="pres">
      <dgm:prSet presAssocID="{D31727E7-0618-4CA8-B5ED-76D98B34D180}" presName="Name17" presStyleLbl="parChTrans1D3" presStyleIdx="1" presStyleCnt="5"/>
      <dgm:spPr/>
      <dgm:t>
        <a:bodyPr/>
        <a:lstStyle/>
        <a:p>
          <a:endParaRPr lang="ru-RU"/>
        </a:p>
      </dgm:t>
    </dgm:pt>
    <dgm:pt modelId="{8C871F8D-C8D5-40CB-8529-4908E511FFE4}" type="pres">
      <dgm:prSet presAssocID="{DC94BDDD-E8CC-415C-A38C-F5133B344C50}" presName="hierRoot3" presStyleCnt="0"/>
      <dgm:spPr/>
      <dgm:t>
        <a:bodyPr/>
        <a:lstStyle/>
        <a:p>
          <a:endParaRPr lang="ru-RU"/>
        </a:p>
      </dgm:t>
    </dgm:pt>
    <dgm:pt modelId="{A86FB7C5-3505-4A8A-B810-576C8370B013}" type="pres">
      <dgm:prSet presAssocID="{DC94BDDD-E8CC-415C-A38C-F5133B344C50}" presName="composite3" presStyleCnt="0"/>
      <dgm:spPr/>
      <dgm:t>
        <a:bodyPr/>
        <a:lstStyle/>
        <a:p>
          <a:endParaRPr lang="ru-RU"/>
        </a:p>
      </dgm:t>
    </dgm:pt>
    <dgm:pt modelId="{FA482E0C-D54D-4AB3-BA07-B337C8DBA0FE}" type="pres">
      <dgm:prSet presAssocID="{DC94BDDD-E8CC-415C-A38C-F5133B344C50}" presName="background3" presStyleLbl="node3" presStyleIdx="1" presStyleCnt="5"/>
      <dgm:spPr/>
      <dgm:t>
        <a:bodyPr/>
        <a:lstStyle/>
        <a:p>
          <a:endParaRPr lang="ru-RU"/>
        </a:p>
      </dgm:t>
    </dgm:pt>
    <dgm:pt modelId="{443C5E70-0FC9-4EB1-AF30-85AD8A94DACD}" type="pres">
      <dgm:prSet presAssocID="{DC94BDDD-E8CC-415C-A38C-F5133B344C50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640A2B-862B-4DF7-8603-F4630B6C9AAF}" type="pres">
      <dgm:prSet presAssocID="{DC94BDDD-E8CC-415C-A38C-F5133B344C50}" presName="hierChild4" presStyleCnt="0"/>
      <dgm:spPr/>
      <dgm:t>
        <a:bodyPr/>
        <a:lstStyle/>
        <a:p>
          <a:endParaRPr lang="ru-RU"/>
        </a:p>
      </dgm:t>
    </dgm:pt>
    <dgm:pt modelId="{E6344AA8-4106-4824-98B8-6BC80BFA9B9C}" type="pres">
      <dgm:prSet presAssocID="{46954E31-5728-4693-B58D-49AD33BE8ED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7E3FA16F-86C4-4FD2-A8F1-64940A263A37}" type="pres">
      <dgm:prSet presAssocID="{27ADEFDB-2B59-4841-8185-7DF190D95CC3}" presName="hierRoot2" presStyleCnt="0"/>
      <dgm:spPr/>
      <dgm:t>
        <a:bodyPr/>
        <a:lstStyle/>
        <a:p>
          <a:endParaRPr lang="ru-RU"/>
        </a:p>
      </dgm:t>
    </dgm:pt>
    <dgm:pt modelId="{94B7B86C-A4E4-464A-8984-20774076E15D}" type="pres">
      <dgm:prSet presAssocID="{27ADEFDB-2B59-4841-8185-7DF190D95CC3}" presName="composite2" presStyleCnt="0"/>
      <dgm:spPr/>
      <dgm:t>
        <a:bodyPr/>
        <a:lstStyle/>
        <a:p>
          <a:endParaRPr lang="ru-RU"/>
        </a:p>
      </dgm:t>
    </dgm:pt>
    <dgm:pt modelId="{54E886CE-A37E-4E0C-B6FE-69AB18C7F4A9}" type="pres">
      <dgm:prSet presAssocID="{27ADEFDB-2B59-4841-8185-7DF190D95CC3}" presName="background2" presStyleLbl="node2" presStyleIdx="1" presStyleCnt="2"/>
      <dgm:spPr/>
      <dgm:t>
        <a:bodyPr/>
        <a:lstStyle/>
        <a:p>
          <a:endParaRPr lang="ru-RU"/>
        </a:p>
      </dgm:t>
    </dgm:pt>
    <dgm:pt modelId="{5629FADB-7031-4BD3-8B31-A853F9EF4018}" type="pres">
      <dgm:prSet presAssocID="{27ADEFDB-2B59-4841-8185-7DF190D95CC3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7F2089-54C4-4F87-BB05-AA392541DFA7}" type="pres">
      <dgm:prSet presAssocID="{27ADEFDB-2B59-4841-8185-7DF190D95CC3}" presName="hierChild3" presStyleCnt="0"/>
      <dgm:spPr/>
      <dgm:t>
        <a:bodyPr/>
        <a:lstStyle/>
        <a:p>
          <a:endParaRPr lang="ru-RU"/>
        </a:p>
      </dgm:t>
    </dgm:pt>
    <dgm:pt modelId="{FE45B426-4E56-4DEA-AD11-810378D35C74}" type="pres">
      <dgm:prSet presAssocID="{E1071388-502B-47AE-A955-6EEA59F8E55C}" presName="Name17" presStyleLbl="parChTrans1D3" presStyleIdx="2" presStyleCnt="5"/>
      <dgm:spPr/>
      <dgm:t>
        <a:bodyPr/>
        <a:lstStyle/>
        <a:p>
          <a:endParaRPr lang="ru-RU"/>
        </a:p>
      </dgm:t>
    </dgm:pt>
    <dgm:pt modelId="{5BCCD055-7228-45CF-A41A-52288661E589}" type="pres">
      <dgm:prSet presAssocID="{9B41A728-B882-4C0E-BC28-E4A760E7B4AC}" presName="hierRoot3" presStyleCnt="0"/>
      <dgm:spPr/>
      <dgm:t>
        <a:bodyPr/>
        <a:lstStyle/>
        <a:p>
          <a:endParaRPr lang="ru-RU"/>
        </a:p>
      </dgm:t>
    </dgm:pt>
    <dgm:pt modelId="{0C567731-9302-4511-A32F-A83432793C6E}" type="pres">
      <dgm:prSet presAssocID="{9B41A728-B882-4C0E-BC28-E4A760E7B4AC}" presName="composite3" presStyleCnt="0"/>
      <dgm:spPr/>
      <dgm:t>
        <a:bodyPr/>
        <a:lstStyle/>
        <a:p>
          <a:endParaRPr lang="ru-RU"/>
        </a:p>
      </dgm:t>
    </dgm:pt>
    <dgm:pt modelId="{FE017FC1-4CB0-4D9D-BA47-9188854B36EC}" type="pres">
      <dgm:prSet presAssocID="{9B41A728-B882-4C0E-BC28-E4A760E7B4AC}" presName="background3" presStyleLbl="node3" presStyleIdx="2" presStyleCnt="5"/>
      <dgm:spPr/>
      <dgm:t>
        <a:bodyPr/>
        <a:lstStyle/>
        <a:p>
          <a:endParaRPr lang="ru-RU"/>
        </a:p>
      </dgm:t>
    </dgm:pt>
    <dgm:pt modelId="{6A3F4591-F1F7-4B76-B45E-910E940E38F0}" type="pres">
      <dgm:prSet presAssocID="{9B41A728-B882-4C0E-BC28-E4A760E7B4AC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703A75-9059-494B-9DC5-A4FB3E5AF5C2}" type="pres">
      <dgm:prSet presAssocID="{9B41A728-B882-4C0E-BC28-E4A760E7B4AC}" presName="hierChild4" presStyleCnt="0"/>
      <dgm:spPr/>
      <dgm:t>
        <a:bodyPr/>
        <a:lstStyle/>
        <a:p>
          <a:endParaRPr lang="ru-RU"/>
        </a:p>
      </dgm:t>
    </dgm:pt>
    <dgm:pt modelId="{725A705B-CF9F-4E15-A425-1039799C7BA2}" type="pres">
      <dgm:prSet presAssocID="{16D3CACF-C4B3-4AE8-9065-510860673C49}" presName="Name23" presStyleLbl="parChTrans1D4" presStyleIdx="0" presStyleCnt="2"/>
      <dgm:spPr/>
      <dgm:t>
        <a:bodyPr/>
        <a:lstStyle/>
        <a:p>
          <a:endParaRPr lang="ru-RU"/>
        </a:p>
      </dgm:t>
    </dgm:pt>
    <dgm:pt modelId="{8B696893-8223-4F4F-BC21-5B1C7F635202}" type="pres">
      <dgm:prSet presAssocID="{D83CCB33-4721-4E9B-ADC5-CBC7DA42C26B}" presName="hierRoot4" presStyleCnt="0"/>
      <dgm:spPr/>
      <dgm:t>
        <a:bodyPr/>
        <a:lstStyle/>
        <a:p>
          <a:endParaRPr lang="ru-RU"/>
        </a:p>
      </dgm:t>
    </dgm:pt>
    <dgm:pt modelId="{BB8B6852-EB6E-4901-90AA-C3C6449D685C}" type="pres">
      <dgm:prSet presAssocID="{D83CCB33-4721-4E9B-ADC5-CBC7DA42C26B}" presName="composite4" presStyleCnt="0"/>
      <dgm:spPr/>
      <dgm:t>
        <a:bodyPr/>
        <a:lstStyle/>
        <a:p>
          <a:endParaRPr lang="ru-RU"/>
        </a:p>
      </dgm:t>
    </dgm:pt>
    <dgm:pt modelId="{1A6C7BD2-1759-4407-A8C0-BEB919EDD7BD}" type="pres">
      <dgm:prSet presAssocID="{D83CCB33-4721-4E9B-ADC5-CBC7DA42C26B}" presName="background4" presStyleLbl="node4" presStyleIdx="0" presStyleCnt="2"/>
      <dgm:spPr/>
      <dgm:t>
        <a:bodyPr/>
        <a:lstStyle/>
        <a:p>
          <a:endParaRPr lang="ru-RU"/>
        </a:p>
      </dgm:t>
    </dgm:pt>
    <dgm:pt modelId="{4E39D868-8546-4A65-88A4-7151A511DC79}" type="pres">
      <dgm:prSet presAssocID="{D83CCB33-4721-4E9B-ADC5-CBC7DA42C26B}" presName="text4" presStyleLbl="fgAcc4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E8088F-F821-49CE-8FBD-AEBBA2B5199D}" type="pres">
      <dgm:prSet presAssocID="{D83CCB33-4721-4E9B-ADC5-CBC7DA42C26B}" presName="hierChild5" presStyleCnt="0"/>
      <dgm:spPr/>
      <dgm:t>
        <a:bodyPr/>
        <a:lstStyle/>
        <a:p>
          <a:endParaRPr lang="ru-RU"/>
        </a:p>
      </dgm:t>
    </dgm:pt>
    <dgm:pt modelId="{75956D6D-9047-432D-8647-DC34762870B4}" type="pres">
      <dgm:prSet presAssocID="{6C3CC469-5CB9-4DF2-8437-3C5CC313C93F}" presName="Name23" presStyleLbl="parChTrans1D4" presStyleIdx="1" presStyleCnt="2"/>
      <dgm:spPr/>
      <dgm:t>
        <a:bodyPr/>
        <a:lstStyle/>
        <a:p>
          <a:endParaRPr lang="ru-RU"/>
        </a:p>
      </dgm:t>
    </dgm:pt>
    <dgm:pt modelId="{2B53130D-A39F-408A-9DA3-4D6ACF3C4D96}" type="pres">
      <dgm:prSet presAssocID="{7F37AE54-9016-4A52-964B-B1DA3C755A26}" presName="hierRoot4" presStyleCnt="0"/>
      <dgm:spPr/>
      <dgm:t>
        <a:bodyPr/>
        <a:lstStyle/>
        <a:p>
          <a:endParaRPr lang="ru-RU"/>
        </a:p>
      </dgm:t>
    </dgm:pt>
    <dgm:pt modelId="{4388A3B8-8DAE-484F-8F6F-B31A4E4D291F}" type="pres">
      <dgm:prSet presAssocID="{7F37AE54-9016-4A52-964B-B1DA3C755A26}" presName="composite4" presStyleCnt="0"/>
      <dgm:spPr/>
      <dgm:t>
        <a:bodyPr/>
        <a:lstStyle/>
        <a:p>
          <a:endParaRPr lang="ru-RU"/>
        </a:p>
      </dgm:t>
    </dgm:pt>
    <dgm:pt modelId="{E79A8D40-37FF-455D-9BA4-190F5EA7A098}" type="pres">
      <dgm:prSet presAssocID="{7F37AE54-9016-4A52-964B-B1DA3C755A26}" presName="background4" presStyleLbl="node4" presStyleIdx="1" presStyleCnt="2"/>
      <dgm:spPr/>
      <dgm:t>
        <a:bodyPr/>
        <a:lstStyle/>
        <a:p>
          <a:endParaRPr lang="ru-RU"/>
        </a:p>
      </dgm:t>
    </dgm:pt>
    <dgm:pt modelId="{5C6F1C65-89AC-43FF-A64F-058A90E13CB9}" type="pres">
      <dgm:prSet presAssocID="{7F37AE54-9016-4A52-964B-B1DA3C755A26}" presName="text4" presStyleLbl="fgAcc4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06C52C-FE54-4D74-9666-96BF115C7911}" type="pres">
      <dgm:prSet presAssocID="{7F37AE54-9016-4A52-964B-B1DA3C755A26}" presName="hierChild5" presStyleCnt="0"/>
      <dgm:spPr/>
      <dgm:t>
        <a:bodyPr/>
        <a:lstStyle/>
        <a:p>
          <a:endParaRPr lang="ru-RU"/>
        </a:p>
      </dgm:t>
    </dgm:pt>
    <dgm:pt modelId="{E06B387C-BAA5-4617-8E1A-24E7F16628F9}" type="pres">
      <dgm:prSet presAssocID="{EE37B744-2B39-4AA1-8085-B817DE34FCE8}" presName="Name17" presStyleLbl="parChTrans1D3" presStyleIdx="3" presStyleCnt="5"/>
      <dgm:spPr/>
      <dgm:t>
        <a:bodyPr/>
        <a:lstStyle/>
        <a:p>
          <a:endParaRPr lang="ru-RU"/>
        </a:p>
      </dgm:t>
    </dgm:pt>
    <dgm:pt modelId="{044ED1EE-BF44-403B-B161-B366B0A18AC2}" type="pres">
      <dgm:prSet presAssocID="{E68FB7BE-F0D9-4678-81AE-4A13723EDF07}" presName="hierRoot3" presStyleCnt="0"/>
      <dgm:spPr/>
      <dgm:t>
        <a:bodyPr/>
        <a:lstStyle/>
        <a:p>
          <a:endParaRPr lang="ru-RU"/>
        </a:p>
      </dgm:t>
    </dgm:pt>
    <dgm:pt modelId="{21776B67-3901-4C42-870B-1FDCAD2CF8FA}" type="pres">
      <dgm:prSet presAssocID="{E68FB7BE-F0D9-4678-81AE-4A13723EDF07}" presName="composite3" presStyleCnt="0"/>
      <dgm:spPr/>
      <dgm:t>
        <a:bodyPr/>
        <a:lstStyle/>
        <a:p>
          <a:endParaRPr lang="ru-RU"/>
        </a:p>
      </dgm:t>
    </dgm:pt>
    <dgm:pt modelId="{16ED781C-C3DB-43D6-B09C-91AFACD90F38}" type="pres">
      <dgm:prSet presAssocID="{E68FB7BE-F0D9-4678-81AE-4A13723EDF07}" presName="background3" presStyleLbl="node3" presStyleIdx="3" presStyleCnt="5"/>
      <dgm:spPr/>
      <dgm:t>
        <a:bodyPr/>
        <a:lstStyle/>
        <a:p>
          <a:endParaRPr lang="ru-RU"/>
        </a:p>
      </dgm:t>
    </dgm:pt>
    <dgm:pt modelId="{85392FCC-E248-4923-8CAD-9D6167680314}" type="pres">
      <dgm:prSet presAssocID="{E68FB7BE-F0D9-4678-81AE-4A13723EDF07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F4EC80-E667-465A-A46C-08D8848DC8AB}" type="pres">
      <dgm:prSet presAssocID="{E68FB7BE-F0D9-4678-81AE-4A13723EDF07}" presName="hierChild4" presStyleCnt="0"/>
      <dgm:spPr/>
      <dgm:t>
        <a:bodyPr/>
        <a:lstStyle/>
        <a:p>
          <a:endParaRPr lang="ru-RU"/>
        </a:p>
      </dgm:t>
    </dgm:pt>
    <dgm:pt modelId="{BFF1A3C0-5154-4E52-9E52-F8E89729F136}" type="pres">
      <dgm:prSet presAssocID="{9749404E-539A-485C-8DC4-FC51FF8FD3B3}" presName="Name17" presStyleLbl="parChTrans1D3" presStyleIdx="4" presStyleCnt="5"/>
      <dgm:spPr/>
      <dgm:t>
        <a:bodyPr/>
        <a:lstStyle/>
        <a:p>
          <a:endParaRPr lang="ru-RU"/>
        </a:p>
      </dgm:t>
    </dgm:pt>
    <dgm:pt modelId="{9AA7F572-C772-4D51-A21D-A42FA5617F4F}" type="pres">
      <dgm:prSet presAssocID="{1DBC1FBC-AF6D-47F9-891B-1A995FD5D202}" presName="hierRoot3" presStyleCnt="0"/>
      <dgm:spPr/>
      <dgm:t>
        <a:bodyPr/>
        <a:lstStyle/>
        <a:p>
          <a:endParaRPr lang="ru-RU"/>
        </a:p>
      </dgm:t>
    </dgm:pt>
    <dgm:pt modelId="{5F124786-B494-4E11-BECC-2D784D7AE7FC}" type="pres">
      <dgm:prSet presAssocID="{1DBC1FBC-AF6D-47F9-891B-1A995FD5D202}" presName="composite3" presStyleCnt="0"/>
      <dgm:spPr/>
      <dgm:t>
        <a:bodyPr/>
        <a:lstStyle/>
        <a:p>
          <a:endParaRPr lang="ru-RU"/>
        </a:p>
      </dgm:t>
    </dgm:pt>
    <dgm:pt modelId="{3CBE11C0-C5B8-42EA-A9FD-D7EF4481B54A}" type="pres">
      <dgm:prSet presAssocID="{1DBC1FBC-AF6D-47F9-891B-1A995FD5D202}" presName="background3" presStyleLbl="node3" presStyleIdx="4" presStyleCnt="5"/>
      <dgm:spPr/>
      <dgm:t>
        <a:bodyPr/>
        <a:lstStyle/>
        <a:p>
          <a:endParaRPr lang="ru-RU"/>
        </a:p>
      </dgm:t>
    </dgm:pt>
    <dgm:pt modelId="{A097E2AB-82DA-4BBF-9514-690C49223692}" type="pres">
      <dgm:prSet presAssocID="{1DBC1FBC-AF6D-47F9-891B-1A995FD5D202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A819CA-1203-46C1-9C0F-C14ED1623356}" type="pres">
      <dgm:prSet presAssocID="{1DBC1FBC-AF6D-47F9-891B-1A995FD5D202}" presName="hierChild4" presStyleCnt="0"/>
      <dgm:spPr/>
      <dgm:t>
        <a:bodyPr/>
        <a:lstStyle/>
        <a:p>
          <a:endParaRPr lang="ru-RU"/>
        </a:p>
      </dgm:t>
    </dgm:pt>
  </dgm:ptLst>
  <dgm:cxnLst>
    <dgm:cxn modelId="{15926DB2-0BBD-4BED-9AE6-FFD4B4B1CC48}" srcId="{29920D7E-E934-4ED7-9C26-F44F94634A7E}" destId="{DC94BDDD-E8CC-415C-A38C-F5133B344C50}" srcOrd="1" destOrd="0" parTransId="{D31727E7-0618-4CA8-B5ED-76D98B34D180}" sibTransId="{4D415840-4B64-446F-B1D9-F22BB2371CE1}"/>
    <dgm:cxn modelId="{37917F7D-3529-4EDD-A20F-AF28E1E8F180}" type="presOf" srcId="{72617D65-C04F-4B72-8A66-9ADD2F2DDE76}" destId="{1E4A2286-7723-4AB1-B017-AC2894750327}" srcOrd="0" destOrd="0" presId="urn:microsoft.com/office/officeart/2005/8/layout/hierarchy1"/>
    <dgm:cxn modelId="{392B98E2-FED4-47B9-806B-9F9465F0F23B}" type="presOf" srcId="{551A5F66-EE4A-4CE7-A696-18F13764955F}" destId="{FDD88E61-6F7C-4FBF-99AA-8D6A2329E0CF}" srcOrd="0" destOrd="0" presId="urn:microsoft.com/office/officeart/2005/8/layout/hierarchy1"/>
    <dgm:cxn modelId="{7D8DEA28-7CE0-48E7-8A74-7DDBF7914718}" srcId="{27ADEFDB-2B59-4841-8185-7DF190D95CC3}" destId="{E68FB7BE-F0D9-4678-81AE-4A13723EDF07}" srcOrd="1" destOrd="0" parTransId="{EE37B744-2B39-4AA1-8085-B817DE34FCE8}" sibTransId="{BBDD631B-97FF-4C79-BEDC-DDCF02C8C429}"/>
    <dgm:cxn modelId="{E22288FB-126F-4EBB-B0EA-0838913078A2}" type="presOf" srcId="{29920D7E-E934-4ED7-9C26-F44F94634A7E}" destId="{8B1BC587-F9A3-4D85-9179-88EFC8E62D4D}" srcOrd="0" destOrd="0" presId="urn:microsoft.com/office/officeart/2005/8/layout/hierarchy1"/>
    <dgm:cxn modelId="{557B4F9C-4BAF-47B2-BCC1-DF877EE546FC}" type="presOf" srcId="{6C3CC469-5CB9-4DF2-8437-3C5CC313C93F}" destId="{75956D6D-9047-432D-8647-DC34762870B4}" srcOrd="0" destOrd="0" presId="urn:microsoft.com/office/officeart/2005/8/layout/hierarchy1"/>
    <dgm:cxn modelId="{4BB6F553-8A0E-4197-B2BA-64C4D05F54DD}" type="presOf" srcId="{31416FB3-B595-48F1-9284-024149483B8B}" destId="{EB642033-47D5-4C37-9F63-99B72150BD83}" srcOrd="0" destOrd="0" presId="urn:microsoft.com/office/officeart/2005/8/layout/hierarchy1"/>
    <dgm:cxn modelId="{9D923A68-0D76-49B1-8597-2B5F0308E67B}" type="presOf" srcId="{7F37AE54-9016-4A52-964B-B1DA3C755A26}" destId="{5C6F1C65-89AC-43FF-A64F-058A90E13CB9}" srcOrd="0" destOrd="0" presId="urn:microsoft.com/office/officeart/2005/8/layout/hierarchy1"/>
    <dgm:cxn modelId="{F4D23508-8D0B-4CA1-B46F-D1821200005E}" type="presOf" srcId="{FDBA5979-A211-4F4F-A40C-0AE765DF0D29}" destId="{82CEC9E3-D266-4D2B-BB1D-DA6B3A7A2842}" srcOrd="0" destOrd="0" presId="urn:microsoft.com/office/officeart/2005/8/layout/hierarchy1"/>
    <dgm:cxn modelId="{75B01C4B-6850-4314-954A-B9F9A7827225}" type="presOf" srcId="{DC94BDDD-E8CC-415C-A38C-F5133B344C50}" destId="{443C5E70-0FC9-4EB1-AF30-85AD8A94DACD}" srcOrd="0" destOrd="0" presId="urn:microsoft.com/office/officeart/2005/8/layout/hierarchy1"/>
    <dgm:cxn modelId="{7F25421E-596C-4990-AEEB-06054AC13729}" type="presOf" srcId="{9749404E-539A-485C-8DC4-FC51FF8FD3B3}" destId="{BFF1A3C0-5154-4E52-9E52-F8E89729F136}" srcOrd="0" destOrd="0" presId="urn:microsoft.com/office/officeart/2005/8/layout/hierarchy1"/>
    <dgm:cxn modelId="{5F11EC3D-F179-48C4-BF73-BF3A05190AEA}" type="presOf" srcId="{E1071388-502B-47AE-A955-6EEA59F8E55C}" destId="{FE45B426-4E56-4DEA-AD11-810378D35C74}" srcOrd="0" destOrd="0" presId="urn:microsoft.com/office/officeart/2005/8/layout/hierarchy1"/>
    <dgm:cxn modelId="{41F4ABE3-12F6-4B78-9CF2-C2F3F5202A18}" type="presOf" srcId="{D83CCB33-4721-4E9B-ADC5-CBC7DA42C26B}" destId="{4E39D868-8546-4A65-88A4-7151A511DC79}" srcOrd="0" destOrd="0" presId="urn:microsoft.com/office/officeart/2005/8/layout/hierarchy1"/>
    <dgm:cxn modelId="{831DD067-6A5B-4DEB-9A4B-D7FD88367A7C}" type="presOf" srcId="{46954E31-5728-4693-B58D-49AD33BE8ED8}" destId="{E6344AA8-4106-4824-98B8-6BC80BFA9B9C}" srcOrd="0" destOrd="0" presId="urn:microsoft.com/office/officeart/2005/8/layout/hierarchy1"/>
    <dgm:cxn modelId="{40B4E05F-9150-496B-A14E-3648E3A957CE}" type="presOf" srcId="{4EDAE618-5861-4FBD-9E1E-F93C07BAC8D3}" destId="{38F5DA0E-663C-4002-8EC7-E129D98E242C}" srcOrd="0" destOrd="0" presId="urn:microsoft.com/office/officeart/2005/8/layout/hierarchy1"/>
    <dgm:cxn modelId="{21F8FDF3-8E36-4FE6-93DE-3518E672F787}" srcId="{27ADEFDB-2B59-4841-8185-7DF190D95CC3}" destId="{1DBC1FBC-AF6D-47F9-891B-1A995FD5D202}" srcOrd="2" destOrd="0" parTransId="{9749404E-539A-485C-8DC4-FC51FF8FD3B3}" sibTransId="{D26D3B04-697D-402C-810E-0924EBFB28B0}"/>
    <dgm:cxn modelId="{8E8A6E06-2EB2-4A8F-A553-C74F98975351}" type="presOf" srcId="{1DBC1FBC-AF6D-47F9-891B-1A995FD5D202}" destId="{A097E2AB-82DA-4BBF-9514-690C49223692}" srcOrd="0" destOrd="0" presId="urn:microsoft.com/office/officeart/2005/8/layout/hierarchy1"/>
    <dgm:cxn modelId="{A606AAC1-0C8C-4E36-81A4-52F6DC764E4D}" type="presOf" srcId="{27ADEFDB-2B59-4841-8185-7DF190D95CC3}" destId="{5629FADB-7031-4BD3-8B31-A853F9EF4018}" srcOrd="0" destOrd="0" presId="urn:microsoft.com/office/officeart/2005/8/layout/hierarchy1"/>
    <dgm:cxn modelId="{03C2E94F-001F-4A20-BB3A-8F728E7FFD2A}" type="presOf" srcId="{EE37B744-2B39-4AA1-8085-B817DE34FCE8}" destId="{E06B387C-BAA5-4617-8E1A-24E7F16628F9}" srcOrd="0" destOrd="0" presId="urn:microsoft.com/office/officeart/2005/8/layout/hierarchy1"/>
    <dgm:cxn modelId="{2ACBCC50-A8F2-4CEC-9BA5-0DA01861887E}" srcId="{27ADEFDB-2B59-4841-8185-7DF190D95CC3}" destId="{9B41A728-B882-4C0E-BC28-E4A760E7B4AC}" srcOrd="0" destOrd="0" parTransId="{E1071388-502B-47AE-A955-6EEA59F8E55C}" sibTransId="{E5A04B71-3F0E-47E8-B804-D5BAA218D57C}"/>
    <dgm:cxn modelId="{FBCE5219-EB34-49FC-A8A2-8DE4A348BB91}" srcId="{29920D7E-E934-4ED7-9C26-F44F94634A7E}" destId="{FDBA5979-A211-4F4F-A40C-0AE765DF0D29}" srcOrd="0" destOrd="0" parTransId="{4EDAE618-5861-4FBD-9E1E-F93C07BAC8D3}" sibTransId="{806F1AE7-02F4-4D96-8068-5942BBD038DE}"/>
    <dgm:cxn modelId="{007F4FD9-0841-4A2E-B1A3-D5632FE3B43B}" srcId="{31416FB3-B595-48F1-9284-024149483B8B}" destId="{27ADEFDB-2B59-4841-8185-7DF190D95CC3}" srcOrd="1" destOrd="0" parTransId="{46954E31-5728-4693-B58D-49AD33BE8ED8}" sibTransId="{9BF135F8-D7F2-484E-89D1-5D9F6420551B}"/>
    <dgm:cxn modelId="{95259C1F-A856-40D0-B17E-006B419FA7DC}" srcId="{9B41A728-B882-4C0E-BC28-E4A760E7B4AC}" destId="{D83CCB33-4721-4E9B-ADC5-CBC7DA42C26B}" srcOrd="0" destOrd="0" parTransId="{16D3CACF-C4B3-4AE8-9065-510860673C49}" sibTransId="{631CFFE2-E3CD-4E7D-B56F-184C1D1E440F}"/>
    <dgm:cxn modelId="{685A955B-EF54-4A63-895A-B5C361EF03CE}" type="presOf" srcId="{16D3CACF-C4B3-4AE8-9065-510860673C49}" destId="{725A705B-CF9F-4E15-A425-1039799C7BA2}" srcOrd="0" destOrd="0" presId="urn:microsoft.com/office/officeart/2005/8/layout/hierarchy1"/>
    <dgm:cxn modelId="{208FEEC1-3C49-4BE6-AB1B-DAE1F90B2AD8}" type="presOf" srcId="{E68FB7BE-F0D9-4678-81AE-4A13723EDF07}" destId="{85392FCC-E248-4923-8CAD-9D6167680314}" srcOrd="0" destOrd="0" presId="urn:microsoft.com/office/officeart/2005/8/layout/hierarchy1"/>
    <dgm:cxn modelId="{10F57A92-DF9A-4948-8199-4F591FA52D59}" srcId="{551A5F66-EE4A-4CE7-A696-18F13764955F}" destId="{31416FB3-B595-48F1-9284-024149483B8B}" srcOrd="0" destOrd="0" parTransId="{8C125EC9-0260-4142-9C66-826D983D8D1B}" sibTransId="{6E59BA12-B788-473B-8498-40F1BDF1FC01}"/>
    <dgm:cxn modelId="{799191BC-54A4-4F87-964E-7DA6E8C2ED61}" srcId="{31416FB3-B595-48F1-9284-024149483B8B}" destId="{29920D7E-E934-4ED7-9C26-F44F94634A7E}" srcOrd="0" destOrd="0" parTransId="{72617D65-C04F-4B72-8A66-9ADD2F2DDE76}" sibTransId="{27719593-5372-4879-87EC-9F74F0D9DC21}"/>
    <dgm:cxn modelId="{2619674B-D03F-4F21-980E-F697781C4715}" srcId="{9B41A728-B882-4C0E-BC28-E4A760E7B4AC}" destId="{7F37AE54-9016-4A52-964B-B1DA3C755A26}" srcOrd="1" destOrd="0" parTransId="{6C3CC469-5CB9-4DF2-8437-3C5CC313C93F}" sibTransId="{102D0E26-71C2-49CB-AB7B-493739E7E831}"/>
    <dgm:cxn modelId="{D962B281-D394-46A6-869E-B5EC8941067F}" type="presOf" srcId="{9B41A728-B882-4C0E-BC28-E4A760E7B4AC}" destId="{6A3F4591-F1F7-4B76-B45E-910E940E38F0}" srcOrd="0" destOrd="0" presId="urn:microsoft.com/office/officeart/2005/8/layout/hierarchy1"/>
    <dgm:cxn modelId="{229B56CD-FF01-4086-B829-E3B812C87B38}" type="presOf" srcId="{D31727E7-0618-4CA8-B5ED-76D98B34D180}" destId="{2169620D-6E14-4D02-9114-0F2C4CFB1032}" srcOrd="0" destOrd="0" presId="urn:microsoft.com/office/officeart/2005/8/layout/hierarchy1"/>
    <dgm:cxn modelId="{18393330-947E-4F1C-8974-55275A40E873}" type="presParOf" srcId="{FDD88E61-6F7C-4FBF-99AA-8D6A2329E0CF}" destId="{5208D483-3085-4E87-990E-8625062E93D3}" srcOrd="0" destOrd="0" presId="urn:microsoft.com/office/officeart/2005/8/layout/hierarchy1"/>
    <dgm:cxn modelId="{529F6D0E-7DE0-4E07-AE28-1EFBF3CCCF9F}" type="presParOf" srcId="{5208D483-3085-4E87-990E-8625062E93D3}" destId="{C056C4C3-92FB-498E-A85E-99DE8C161F1E}" srcOrd="0" destOrd="0" presId="urn:microsoft.com/office/officeart/2005/8/layout/hierarchy1"/>
    <dgm:cxn modelId="{97A68BE4-3C5C-4F16-B7F1-CAAC84F2DEA3}" type="presParOf" srcId="{C056C4C3-92FB-498E-A85E-99DE8C161F1E}" destId="{A87DDD38-B0E3-4678-ABED-78FF0FC39AB2}" srcOrd="0" destOrd="0" presId="urn:microsoft.com/office/officeart/2005/8/layout/hierarchy1"/>
    <dgm:cxn modelId="{8707F947-249F-4C3D-90B7-E81EABCCEC64}" type="presParOf" srcId="{C056C4C3-92FB-498E-A85E-99DE8C161F1E}" destId="{EB642033-47D5-4C37-9F63-99B72150BD83}" srcOrd="1" destOrd="0" presId="urn:microsoft.com/office/officeart/2005/8/layout/hierarchy1"/>
    <dgm:cxn modelId="{350C6320-3973-4486-9F44-CF30EAE1E2FB}" type="presParOf" srcId="{5208D483-3085-4E87-990E-8625062E93D3}" destId="{CAD6C3E9-0C56-4DE9-8EC6-00F72A83E925}" srcOrd="1" destOrd="0" presId="urn:microsoft.com/office/officeart/2005/8/layout/hierarchy1"/>
    <dgm:cxn modelId="{C7C34F4C-73C4-4DB4-8070-4EE69E9C6639}" type="presParOf" srcId="{CAD6C3E9-0C56-4DE9-8EC6-00F72A83E925}" destId="{1E4A2286-7723-4AB1-B017-AC2894750327}" srcOrd="0" destOrd="0" presId="urn:microsoft.com/office/officeart/2005/8/layout/hierarchy1"/>
    <dgm:cxn modelId="{8B0D4875-EEB4-4835-BC99-D1D6A32FAA92}" type="presParOf" srcId="{CAD6C3E9-0C56-4DE9-8EC6-00F72A83E925}" destId="{86C75F10-4998-49AF-830C-53155CFD0D90}" srcOrd="1" destOrd="0" presId="urn:microsoft.com/office/officeart/2005/8/layout/hierarchy1"/>
    <dgm:cxn modelId="{B75F5D2D-E885-4252-B999-3438BC4EABE6}" type="presParOf" srcId="{86C75F10-4998-49AF-830C-53155CFD0D90}" destId="{E0097CDF-54E6-4F54-BA83-DE7F898396F2}" srcOrd="0" destOrd="0" presId="urn:microsoft.com/office/officeart/2005/8/layout/hierarchy1"/>
    <dgm:cxn modelId="{11796246-5750-4087-87C3-5C008A3F0BED}" type="presParOf" srcId="{E0097CDF-54E6-4F54-BA83-DE7F898396F2}" destId="{3362B9AF-C399-4B30-8B42-C7408A111ABB}" srcOrd="0" destOrd="0" presId="urn:microsoft.com/office/officeart/2005/8/layout/hierarchy1"/>
    <dgm:cxn modelId="{CC1310B2-C0FF-4EC7-8644-186F77413D89}" type="presParOf" srcId="{E0097CDF-54E6-4F54-BA83-DE7F898396F2}" destId="{8B1BC587-F9A3-4D85-9179-88EFC8E62D4D}" srcOrd="1" destOrd="0" presId="urn:microsoft.com/office/officeart/2005/8/layout/hierarchy1"/>
    <dgm:cxn modelId="{1D7118B2-7199-4098-B651-BC1034295584}" type="presParOf" srcId="{86C75F10-4998-49AF-830C-53155CFD0D90}" destId="{2CDBC83B-222D-4DE3-8C27-655605946149}" srcOrd="1" destOrd="0" presId="urn:microsoft.com/office/officeart/2005/8/layout/hierarchy1"/>
    <dgm:cxn modelId="{F8EB74B5-A1CD-499C-AF34-39AAC2CB7EEF}" type="presParOf" srcId="{2CDBC83B-222D-4DE3-8C27-655605946149}" destId="{38F5DA0E-663C-4002-8EC7-E129D98E242C}" srcOrd="0" destOrd="0" presId="urn:microsoft.com/office/officeart/2005/8/layout/hierarchy1"/>
    <dgm:cxn modelId="{339FCD9E-C21F-4574-9098-BE163B9C7459}" type="presParOf" srcId="{2CDBC83B-222D-4DE3-8C27-655605946149}" destId="{24ED7CCE-19B3-4A27-A958-1A1594B363BB}" srcOrd="1" destOrd="0" presId="urn:microsoft.com/office/officeart/2005/8/layout/hierarchy1"/>
    <dgm:cxn modelId="{186256B7-943D-4172-9B49-339912994D2F}" type="presParOf" srcId="{24ED7CCE-19B3-4A27-A958-1A1594B363BB}" destId="{0E054827-700F-4557-AFE3-E80FE300C1E6}" srcOrd="0" destOrd="0" presId="urn:microsoft.com/office/officeart/2005/8/layout/hierarchy1"/>
    <dgm:cxn modelId="{9684945B-790A-4085-BF5C-6FD2F1747B76}" type="presParOf" srcId="{0E054827-700F-4557-AFE3-E80FE300C1E6}" destId="{916BFC15-D872-4930-8220-70D55E03BDF3}" srcOrd="0" destOrd="0" presId="urn:microsoft.com/office/officeart/2005/8/layout/hierarchy1"/>
    <dgm:cxn modelId="{10E831F5-D058-4DEA-A992-4228483B8A08}" type="presParOf" srcId="{0E054827-700F-4557-AFE3-E80FE300C1E6}" destId="{82CEC9E3-D266-4D2B-BB1D-DA6B3A7A2842}" srcOrd="1" destOrd="0" presId="urn:microsoft.com/office/officeart/2005/8/layout/hierarchy1"/>
    <dgm:cxn modelId="{E4772F88-1871-43A5-AE75-9DDBDA28E184}" type="presParOf" srcId="{24ED7CCE-19B3-4A27-A958-1A1594B363BB}" destId="{4C2C5BEF-0620-469C-9A9F-3612655AE900}" srcOrd="1" destOrd="0" presId="urn:microsoft.com/office/officeart/2005/8/layout/hierarchy1"/>
    <dgm:cxn modelId="{B6261855-AD43-47CC-92E0-012965297989}" type="presParOf" srcId="{2CDBC83B-222D-4DE3-8C27-655605946149}" destId="{2169620D-6E14-4D02-9114-0F2C4CFB1032}" srcOrd="2" destOrd="0" presId="urn:microsoft.com/office/officeart/2005/8/layout/hierarchy1"/>
    <dgm:cxn modelId="{BFF38A84-18BE-4E0D-A5B6-B18619F43DA9}" type="presParOf" srcId="{2CDBC83B-222D-4DE3-8C27-655605946149}" destId="{8C871F8D-C8D5-40CB-8529-4908E511FFE4}" srcOrd="3" destOrd="0" presId="urn:microsoft.com/office/officeart/2005/8/layout/hierarchy1"/>
    <dgm:cxn modelId="{62028C19-F97F-4930-9F61-9298C48AA529}" type="presParOf" srcId="{8C871F8D-C8D5-40CB-8529-4908E511FFE4}" destId="{A86FB7C5-3505-4A8A-B810-576C8370B013}" srcOrd="0" destOrd="0" presId="urn:microsoft.com/office/officeart/2005/8/layout/hierarchy1"/>
    <dgm:cxn modelId="{3731A060-5B08-4BC4-B530-E2AB5E0DF64B}" type="presParOf" srcId="{A86FB7C5-3505-4A8A-B810-576C8370B013}" destId="{FA482E0C-D54D-4AB3-BA07-B337C8DBA0FE}" srcOrd="0" destOrd="0" presId="urn:microsoft.com/office/officeart/2005/8/layout/hierarchy1"/>
    <dgm:cxn modelId="{325FB390-26DF-40B8-84F8-3ABCB6400B90}" type="presParOf" srcId="{A86FB7C5-3505-4A8A-B810-576C8370B013}" destId="{443C5E70-0FC9-4EB1-AF30-85AD8A94DACD}" srcOrd="1" destOrd="0" presId="urn:microsoft.com/office/officeart/2005/8/layout/hierarchy1"/>
    <dgm:cxn modelId="{6AE4C854-118F-4933-A240-4CAC8FE1B477}" type="presParOf" srcId="{8C871F8D-C8D5-40CB-8529-4908E511FFE4}" destId="{8E640A2B-862B-4DF7-8603-F4630B6C9AAF}" srcOrd="1" destOrd="0" presId="urn:microsoft.com/office/officeart/2005/8/layout/hierarchy1"/>
    <dgm:cxn modelId="{912AC2FC-7B10-4037-AE89-EB7AA58B6D04}" type="presParOf" srcId="{CAD6C3E9-0C56-4DE9-8EC6-00F72A83E925}" destId="{E6344AA8-4106-4824-98B8-6BC80BFA9B9C}" srcOrd="2" destOrd="0" presId="urn:microsoft.com/office/officeart/2005/8/layout/hierarchy1"/>
    <dgm:cxn modelId="{05AF7B64-A2D2-4777-A71B-5D1A3ABD1B69}" type="presParOf" srcId="{CAD6C3E9-0C56-4DE9-8EC6-00F72A83E925}" destId="{7E3FA16F-86C4-4FD2-A8F1-64940A263A37}" srcOrd="3" destOrd="0" presId="urn:microsoft.com/office/officeart/2005/8/layout/hierarchy1"/>
    <dgm:cxn modelId="{CD1F08BD-B836-4786-85CA-F501F4D7BAD9}" type="presParOf" srcId="{7E3FA16F-86C4-4FD2-A8F1-64940A263A37}" destId="{94B7B86C-A4E4-464A-8984-20774076E15D}" srcOrd="0" destOrd="0" presId="urn:microsoft.com/office/officeart/2005/8/layout/hierarchy1"/>
    <dgm:cxn modelId="{B35056AC-759B-48E1-A013-75021A80B864}" type="presParOf" srcId="{94B7B86C-A4E4-464A-8984-20774076E15D}" destId="{54E886CE-A37E-4E0C-B6FE-69AB18C7F4A9}" srcOrd="0" destOrd="0" presId="urn:microsoft.com/office/officeart/2005/8/layout/hierarchy1"/>
    <dgm:cxn modelId="{806E1E31-AE62-474F-84B0-5DE43971529C}" type="presParOf" srcId="{94B7B86C-A4E4-464A-8984-20774076E15D}" destId="{5629FADB-7031-4BD3-8B31-A853F9EF4018}" srcOrd="1" destOrd="0" presId="urn:microsoft.com/office/officeart/2005/8/layout/hierarchy1"/>
    <dgm:cxn modelId="{AC083E4D-FF2C-48E6-9EAF-98B33F80F874}" type="presParOf" srcId="{7E3FA16F-86C4-4FD2-A8F1-64940A263A37}" destId="{DE7F2089-54C4-4F87-BB05-AA392541DFA7}" srcOrd="1" destOrd="0" presId="urn:microsoft.com/office/officeart/2005/8/layout/hierarchy1"/>
    <dgm:cxn modelId="{9A9AC90D-3F97-4B0A-B396-30B306525C17}" type="presParOf" srcId="{DE7F2089-54C4-4F87-BB05-AA392541DFA7}" destId="{FE45B426-4E56-4DEA-AD11-810378D35C74}" srcOrd="0" destOrd="0" presId="urn:microsoft.com/office/officeart/2005/8/layout/hierarchy1"/>
    <dgm:cxn modelId="{A35AFF55-DE6B-4B32-9ECB-0AAD03E3FF6D}" type="presParOf" srcId="{DE7F2089-54C4-4F87-BB05-AA392541DFA7}" destId="{5BCCD055-7228-45CF-A41A-52288661E589}" srcOrd="1" destOrd="0" presId="urn:microsoft.com/office/officeart/2005/8/layout/hierarchy1"/>
    <dgm:cxn modelId="{28354398-287D-4520-9D42-3808F58E06D2}" type="presParOf" srcId="{5BCCD055-7228-45CF-A41A-52288661E589}" destId="{0C567731-9302-4511-A32F-A83432793C6E}" srcOrd="0" destOrd="0" presId="urn:microsoft.com/office/officeart/2005/8/layout/hierarchy1"/>
    <dgm:cxn modelId="{BED14164-E5A9-4414-A0B8-55ACB7B2EEF9}" type="presParOf" srcId="{0C567731-9302-4511-A32F-A83432793C6E}" destId="{FE017FC1-4CB0-4D9D-BA47-9188854B36EC}" srcOrd="0" destOrd="0" presId="urn:microsoft.com/office/officeart/2005/8/layout/hierarchy1"/>
    <dgm:cxn modelId="{ED26D9E7-EE82-4A0D-A172-FDE6A5891389}" type="presParOf" srcId="{0C567731-9302-4511-A32F-A83432793C6E}" destId="{6A3F4591-F1F7-4B76-B45E-910E940E38F0}" srcOrd="1" destOrd="0" presId="urn:microsoft.com/office/officeart/2005/8/layout/hierarchy1"/>
    <dgm:cxn modelId="{E3D6BEF5-4756-46A6-9545-7A457820D474}" type="presParOf" srcId="{5BCCD055-7228-45CF-A41A-52288661E589}" destId="{5F703A75-9059-494B-9DC5-A4FB3E5AF5C2}" srcOrd="1" destOrd="0" presId="urn:microsoft.com/office/officeart/2005/8/layout/hierarchy1"/>
    <dgm:cxn modelId="{F3818B46-4E55-41A5-997E-8C31E0EF9D66}" type="presParOf" srcId="{5F703A75-9059-494B-9DC5-A4FB3E5AF5C2}" destId="{725A705B-CF9F-4E15-A425-1039799C7BA2}" srcOrd="0" destOrd="0" presId="urn:microsoft.com/office/officeart/2005/8/layout/hierarchy1"/>
    <dgm:cxn modelId="{5A03B028-4300-4997-A6DC-0CE7DC060441}" type="presParOf" srcId="{5F703A75-9059-494B-9DC5-A4FB3E5AF5C2}" destId="{8B696893-8223-4F4F-BC21-5B1C7F635202}" srcOrd="1" destOrd="0" presId="urn:microsoft.com/office/officeart/2005/8/layout/hierarchy1"/>
    <dgm:cxn modelId="{7C3F1C0B-B41A-49BC-9F15-09CD4DF313AC}" type="presParOf" srcId="{8B696893-8223-4F4F-BC21-5B1C7F635202}" destId="{BB8B6852-EB6E-4901-90AA-C3C6449D685C}" srcOrd="0" destOrd="0" presId="urn:microsoft.com/office/officeart/2005/8/layout/hierarchy1"/>
    <dgm:cxn modelId="{3CF9EA10-3869-48F9-B2DB-926A9F15E0BA}" type="presParOf" srcId="{BB8B6852-EB6E-4901-90AA-C3C6449D685C}" destId="{1A6C7BD2-1759-4407-A8C0-BEB919EDD7BD}" srcOrd="0" destOrd="0" presId="urn:microsoft.com/office/officeart/2005/8/layout/hierarchy1"/>
    <dgm:cxn modelId="{A93ABAE4-2F2D-4D2C-93C5-CAF21E6825E8}" type="presParOf" srcId="{BB8B6852-EB6E-4901-90AA-C3C6449D685C}" destId="{4E39D868-8546-4A65-88A4-7151A511DC79}" srcOrd="1" destOrd="0" presId="urn:microsoft.com/office/officeart/2005/8/layout/hierarchy1"/>
    <dgm:cxn modelId="{7741E095-FFD6-4E82-A05F-4019520385AB}" type="presParOf" srcId="{8B696893-8223-4F4F-BC21-5B1C7F635202}" destId="{53E8088F-F821-49CE-8FBD-AEBBA2B5199D}" srcOrd="1" destOrd="0" presId="urn:microsoft.com/office/officeart/2005/8/layout/hierarchy1"/>
    <dgm:cxn modelId="{904ED1FA-22EB-4724-A5D8-43A99CCA2F68}" type="presParOf" srcId="{5F703A75-9059-494B-9DC5-A4FB3E5AF5C2}" destId="{75956D6D-9047-432D-8647-DC34762870B4}" srcOrd="2" destOrd="0" presId="urn:microsoft.com/office/officeart/2005/8/layout/hierarchy1"/>
    <dgm:cxn modelId="{F06344D7-DD1A-4375-A532-30C6629B44FC}" type="presParOf" srcId="{5F703A75-9059-494B-9DC5-A4FB3E5AF5C2}" destId="{2B53130D-A39F-408A-9DA3-4D6ACF3C4D96}" srcOrd="3" destOrd="0" presId="urn:microsoft.com/office/officeart/2005/8/layout/hierarchy1"/>
    <dgm:cxn modelId="{8144DAEA-F762-4493-ABA7-0682F025B100}" type="presParOf" srcId="{2B53130D-A39F-408A-9DA3-4D6ACF3C4D96}" destId="{4388A3B8-8DAE-484F-8F6F-B31A4E4D291F}" srcOrd="0" destOrd="0" presId="urn:microsoft.com/office/officeart/2005/8/layout/hierarchy1"/>
    <dgm:cxn modelId="{B51DD8B1-A97F-49B3-B5A5-11F811A2F54D}" type="presParOf" srcId="{4388A3B8-8DAE-484F-8F6F-B31A4E4D291F}" destId="{E79A8D40-37FF-455D-9BA4-190F5EA7A098}" srcOrd="0" destOrd="0" presId="urn:microsoft.com/office/officeart/2005/8/layout/hierarchy1"/>
    <dgm:cxn modelId="{EEB53510-13EA-4E53-8A1D-429E064EBCE2}" type="presParOf" srcId="{4388A3B8-8DAE-484F-8F6F-B31A4E4D291F}" destId="{5C6F1C65-89AC-43FF-A64F-058A90E13CB9}" srcOrd="1" destOrd="0" presId="urn:microsoft.com/office/officeart/2005/8/layout/hierarchy1"/>
    <dgm:cxn modelId="{58FAF1D6-EE0D-4F57-B1BA-74EED7CC3350}" type="presParOf" srcId="{2B53130D-A39F-408A-9DA3-4D6ACF3C4D96}" destId="{7506C52C-FE54-4D74-9666-96BF115C7911}" srcOrd="1" destOrd="0" presId="urn:microsoft.com/office/officeart/2005/8/layout/hierarchy1"/>
    <dgm:cxn modelId="{0365E823-D759-4500-9931-35A31C2A8882}" type="presParOf" srcId="{DE7F2089-54C4-4F87-BB05-AA392541DFA7}" destId="{E06B387C-BAA5-4617-8E1A-24E7F16628F9}" srcOrd="2" destOrd="0" presId="urn:microsoft.com/office/officeart/2005/8/layout/hierarchy1"/>
    <dgm:cxn modelId="{27830754-C2E9-4A29-98A1-20AC0A2B05B4}" type="presParOf" srcId="{DE7F2089-54C4-4F87-BB05-AA392541DFA7}" destId="{044ED1EE-BF44-403B-B161-B366B0A18AC2}" srcOrd="3" destOrd="0" presId="urn:microsoft.com/office/officeart/2005/8/layout/hierarchy1"/>
    <dgm:cxn modelId="{022AE72A-EBDA-44E7-992F-A3334182015C}" type="presParOf" srcId="{044ED1EE-BF44-403B-B161-B366B0A18AC2}" destId="{21776B67-3901-4C42-870B-1FDCAD2CF8FA}" srcOrd="0" destOrd="0" presId="urn:microsoft.com/office/officeart/2005/8/layout/hierarchy1"/>
    <dgm:cxn modelId="{D7B49245-6E13-41EA-B04C-D3E6E3114D22}" type="presParOf" srcId="{21776B67-3901-4C42-870B-1FDCAD2CF8FA}" destId="{16ED781C-C3DB-43D6-B09C-91AFACD90F38}" srcOrd="0" destOrd="0" presId="urn:microsoft.com/office/officeart/2005/8/layout/hierarchy1"/>
    <dgm:cxn modelId="{39C9D205-CE7F-4ACD-B221-0B63CAF90DEE}" type="presParOf" srcId="{21776B67-3901-4C42-870B-1FDCAD2CF8FA}" destId="{85392FCC-E248-4923-8CAD-9D6167680314}" srcOrd="1" destOrd="0" presId="urn:microsoft.com/office/officeart/2005/8/layout/hierarchy1"/>
    <dgm:cxn modelId="{009C97B1-BBF1-4EA0-86D2-7A1560F57381}" type="presParOf" srcId="{044ED1EE-BF44-403B-B161-B366B0A18AC2}" destId="{55F4EC80-E667-465A-A46C-08D8848DC8AB}" srcOrd="1" destOrd="0" presId="urn:microsoft.com/office/officeart/2005/8/layout/hierarchy1"/>
    <dgm:cxn modelId="{AFD74683-268A-4182-ACD0-0B79E003D573}" type="presParOf" srcId="{DE7F2089-54C4-4F87-BB05-AA392541DFA7}" destId="{BFF1A3C0-5154-4E52-9E52-F8E89729F136}" srcOrd="4" destOrd="0" presId="urn:microsoft.com/office/officeart/2005/8/layout/hierarchy1"/>
    <dgm:cxn modelId="{EF278583-D4DD-4669-91EF-AA0CCCC4E923}" type="presParOf" srcId="{DE7F2089-54C4-4F87-BB05-AA392541DFA7}" destId="{9AA7F572-C772-4D51-A21D-A42FA5617F4F}" srcOrd="5" destOrd="0" presId="urn:microsoft.com/office/officeart/2005/8/layout/hierarchy1"/>
    <dgm:cxn modelId="{B56D5C3A-672C-44F0-AFA1-FDFAB87A8A3B}" type="presParOf" srcId="{9AA7F572-C772-4D51-A21D-A42FA5617F4F}" destId="{5F124786-B494-4E11-BECC-2D784D7AE7FC}" srcOrd="0" destOrd="0" presId="urn:microsoft.com/office/officeart/2005/8/layout/hierarchy1"/>
    <dgm:cxn modelId="{ABBBBB6C-DC52-4BEF-9D1F-61639207CCDC}" type="presParOf" srcId="{5F124786-B494-4E11-BECC-2D784D7AE7FC}" destId="{3CBE11C0-C5B8-42EA-A9FD-D7EF4481B54A}" srcOrd="0" destOrd="0" presId="urn:microsoft.com/office/officeart/2005/8/layout/hierarchy1"/>
    <dgm:cxn modelId="{0F18FECF-13BC-40C4-BC1F-F08E371DEF7E}" type="presParOf" srcId="{5F124786-B494-4E11-BECC-2D784D7AE7FC}" destId="{A097E2AB-82DA-4BBF-9514-690C49223692}" srcOrd="1" destOrd="0" presId="urn:microsoft.com/office/officeart/2005/8/layout/hierarchy1"/>
    <dgm:cxn modelId="{52415EB5-1997-4955-B541-775B2F63E1D2}" type="presParOf" srcId="{9AA7F572-C772-4D51-A21D-A42FA5617F4F}" destId="{ABA819CA-1203-46C1-9C0F-C14ED162335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C580F-0466-4270-9ABF-9B68269E1B31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5CC9B-E93B-4475-BCE2-242C82E42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4389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29E01-0880-4989-9E99-36A8A062EF42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B4024-9807-4018-95C2-76AF1A4BDF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7897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05798" y="2301240"/>
            <a:ext cx="6015042" cy="1028699"/>
          </a:xfrm>
        </p:spPr>
        <p:txBody>
          <a:bodyPr anchor="t">
            <a:noAutofit/>
          </a:bodyPr>
          <a:lstStyle>
            <a:lvl1pPr algn="l"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ПРИМЕР ЗАГОЛОВКА </a:t>
            </a:r>
            <a:r>
              <a:rPr lang="en-US" dirty="0" smtClean="0"/>
              <a:t>SED UT</a:t>
            </a:r>
            <a:br>
              <a:rPr lang="en-US" dirty="0" smtClean="0"/>
            </a:br>
            <a:r>
              <a:rPr lang="en-US" dirty="0" smtClean="0"/>
              <a:t>UNDE OMNIS ISTE NATUS ERROR SIT</a:t>
            </a:r>
            <a:br>
              <a:rPr lang="en-US" dirty="0" smtClean="0"/>
            </a:br>
            <a:r>
              <a:rPr lang="en-US" dirty="0" smtClean="0"/>
              <a:t>VOLUPTATEM ACCUSANTIUM</a:t>
            </a:r>
            <a:endParaRPr lang="ru-RU" dirty="0"/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10" hasCustomPrompt="1"/>
          </p:nvPr>
        </p:nvSpPr>
        <p:spPr>
          <a:xfrm>
            <a:off x="5803901" y="5838824"/>
            <a:ext cx="2395220" cy="403225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ru-RU" dirty="0" smtClean="0"/>
              <a:t>Подготовил: Иванов И. 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5984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05798" y="2377441"/>
            <a:ext cx="6015042" cy="548640"/>
          </a:xfrm>
        </p:spPr>
        <p:txBody>
          <a:bodyPr anchor="t">
            <a:noAutofit/>
          </a:bodyPr>
          <a:lstStyle>
            <a:lvl1pPr algn="l"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ПРИМЕР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705798" y="3380421"/>
            <a:ext cx="6015042" cy="1158240"/>
          </a:xfrm>
        </p:spPr>
        <p:txBody>
          <a:bodyPr>
            <a:no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LOREM IPSUM HAS BEEN THE INDUSTRY'S STANDARD DUMMY TEXT EVER SINCE THE 1500S, WHEN AN UNKNOWN PRINTER TOOK A GALLEY OF</a:t>
            </a:r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10" hasCustomPrompt="1"/>
          </p:nvPr>
        </p:nvSpPr>
        <p:spPr>
          <a:xfrm>
            <a:off x="705798" y="5838824"/>
            <a:ext cx="2395220" cy="403225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ru-RU" dirty="0" smtClean="0"/>
              <a:t>Подготовил: Иванов И. 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1187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0060" y="422911"/>
            <a:ext cx="8214359" cy="579120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80060" y="1024891"/>
            <a:ext cx="8214360" cy="526732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porro</a:t>
            </a:r>
            <a:r>
              <a:rPr lang="en-US" dirty="0" smtClean="0"/>
              <a:t> </a:t>
            </a:r>
            <a:r>
              <a:rPr lang="en-US" dirty="0" err="1" smtClean="0"/>
              <a:t>quisquam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, qui </a:t>
            </a:r>
            <a:r>
              <a:rPr lang="en-US" dirty="0" err="1" smtClean="0"/>
              <a:t>dolorem</a:t>
            </a:r>
            <a:r>
              <a:rPr lang="en-US" dirty="0" smtClean="0"/>
              <a:t> ipsum </a:t>
            </a:r>
            <a:r>
              <a:rPr lang="en-US" dirty="0" err="1" smtClean="0"/>
              <a:t>quia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endParaRPr lang="en-US" dirty="0" smtClean="0"/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3922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480060" y="422911"/>
            <a:ext cx="8214359" cy="579120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80060" y="1024891"/>
            <a:ext cx="8214360" cy="526732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porro</a:t>
            </a:r>
            <a:r>
              <a:rPr lang="en-US" dirty="0" smtClean="0"/>
              <a:t> </a:t>
            </a:r>
            <a:r>
              <a:rPr lang="en-US" dirty="0" err="1" smtClean="0"/>
              <a:t>quisquam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, qui </a:t>
            </a:r>
            <a:r>
              <a:rPr lang="en-US" dirty="0" err="1" smtClean="0"/>
              <a:t>dolorem</a:t>
            </a:r>
            <a:r>
              <a:rPr lang="en-US" dirty="0" smtClean="0"/>
              <a:t> ipsum </a:t>
            </a:r>
            <a:r>
              <a:rPr lang="en-US" dirty="0" err="1" smtClean="0"/>
              <a:t>quia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endParaRPr lang="en-US" dirty="0" smtClean="0"/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44851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678180" y="422911"/>
            <a:ext cx="8016239" cy="579120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78180" y="1024891"/>
            <a:ext cx="8016240" cy="526732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porro</a:t>
            </a:r>
            <a:r>
              <a:rPr lang="en-US" dirty="0" smtClean="0"/>
              <a:t> </a:t>
            </a:r>
            <a:r>
              <a:rPr lang="en-US" dirty="0" err="1" smtClean="0"/>
              <a:t>quisquam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, qui </a:t>
            </a:r>
            <a:r>
              <a:rPr lang="en-US" dirty="0" err="1" smtClean="0"/>
              <a:t>dolorem</a:t>
            </a:r>
            <a:r>
              <a:rPr lang="en-US" dirty="0" smtClean="0"/>
              <a:t> ipsum </a:t>
            </a:r>
            <a:r>
              <a:rPr lang="en-US" dirty="0" err="1" smtClean="0"/>
              <a:t>quia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endParaRPr lang="en-US" dirty="0" smtClean="0"/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51689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8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24800"/>
            <a:ext cx="7886700" cy="485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100060" y="6356350"/>
            <a:ext cx="4152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0273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1" r:id="rId3"/>
    <p:sldLayoutId id="2147483652" r:id="rId4"/>
    <p:sldLayoutId id="2147483654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DA181D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ctrTitle"/>
          </p:nvPr>
        </p:nvSpPr>
        <p:spPr>
          <a:xfrm>
            <a:off x="705798" y="2301240"/>
            <a:ext cx="7882148" cy="1028699"/>
          </a:xfrm>
        </p:spPr>
        <p:txBody>
          <a:bodyPr/>
          <a:lstStyle/>
          <a:p>
            <a:r>
              <a:rPr lang="en-US" dirty="0" smtClean="0"/>
              <a:t>1C-</a:t>
            </a:r>
            <a:r>
              <a:rPr lang="ru-RU" dirty="0" smtClean="0"/>
              <a:t>Рейтинг:</a:t>
            </a:r>
            <a:r>
              <a:rPr lang="en-US" dirty="0" smtClean="0"/>
              <a:t> </a:t>
            </a:r>
            <a:r>
              <a:rPr lang="ru-RU" dirty="0" smtClean="0"/>
              <a:t>Учет спецодежды и инвентаря</a:t>
            </a:r>
            <a:br>
              <a:rPr lang="ru-RU" dirty="0" smtClean="0"/>
            </a:br>
            <a:r>
              <a:rPr lang="ru-RU" dirty="0" smtClean="0"/>
              <a:t>редакция 4.0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0"/>
          </p:nvPr>
        </p:nvSpPr>
        <p:spPr>
          <a:xfrm>
            <a:off x="5803901" y="5838824"/>
            <a:ext cx="2895256" cy="561976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/>
              <a:t>Усть-Каменогорск </a:t>
            </a:r>
          </a:p>
          <a:p>
            <a:pPr algn="r"/>
            <a:r>
              <a:rPr lang="ru-RU" dirty="0" smtClean="0"/>
              <a:t>2025 г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6260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Номенклатура как объект учета</a:t>
            </a:r>
            <a:endParaRPr lang="ru-RU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4953000"/>
            <a:ext cx="9144000" cy="1498600"/>
          </a:xfrm>
        </p:spPr>
        <p:txBody>
          <a:bodyPr/>
          <a:lstStyle/>
          <a:p>
            <a:r>
              <a:rPr lang="ru-RU" sz="1400" dirty="0" smtClean="0"/>
              <a:t>Учет номенклатуры ведется в разрезе характеристик и назначений использования. </a:t>
            </a:r>
          </a:p>
          <a:p>
            <a:r>
              <a:rPr lang="ru-RU" sz="1400" dirty="0" smtClean="0"/>
              <a:t>Характеристики хранятся для получателей спецодежды (размер обуви, одежды, головы и т.д.) и номенклатуры (цвет, материал и т.д.).</a:t>
            </a:r>
          </a:p>
          <a:p>
            <a:r>
              <a:rPr lang="ru-RU" sz="1400" dirty="0" smtClean="0"/>
              <a:t>Назначения </a:t>
            </a:r>
            <a:r>
              <a:rPr lang="ru-RU" sz="1400" dirty="0"/>
              <a:t>использования </a:t>
            </a:r>
            <a:r>
              <a:rPr lang="ru-RU" sz="1400" dirty="0" smtClean="0"/>
              <a:t>определяют </a:t>
            </a:r>
            <a:r>
              <a:rPr lang="ru-RU" sz="1400" dirty="0"/>
              <a:t>норматив срока использования спецодежды и инвентаря для автоматической подстановки в документы, способ погашения стоимости, срок полезного использования и способ отражения расходов в бухгалтерском учете при списании или погашении стоимости.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315188449"/>
              </p:ext>
            </p:extLst>
          </p:nvPr>
        </p:nvGraphicFramePr>
        <p:xfrm>
          <a:off x="0" y="990600"/>
          <a:ext cx="9144000" cy="383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25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Характеристики номенклатуры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7000" y="5397500"/>
            <a:ext cx="8864600" cy="1003300"/>
          </a:xfrm>
        </p:spPr>
        <p:txBody>
          <a:bodyPr/>
          <a:lstStyle/>
          <a:p>
            <a:r>
              <a:rPr lang="ru-RU" dirty="0" smtClean="0"/>
              <a:t>Характеристики номенклатуры регистрируются в неограниченном количестве с </a:t>
            </a:r>
            <a:r>
              <a:rPr lang="ru-RU" dirty="0"/>
              <a:t>различными типами значений (число, строка, дата, булево и множество значений</a:t>
            </a:r>
            <a:r>
              <a:rPr lang="ru-RU" dirty="0" smtClean="0"/>
              <a:t>).</a:t>
            </a:r>
            <a:r>
              <a:rPr lang="ru-RU" dirty="0"/>
              <a:t> Определить и ввести список характеристик для номенклатуры  в справочник </a:t>
            </a:r>
            <a:r>
              <a:rPr lang="ru-RU" b="1" dirty="0" smtClean="0"/>
              <a:t>Характеристики </a:t>
            </a:r>
            <a:r>
              <a:rPr lang="ru-RU" b="1" dirty="0"/>
              <a:t>спецодежды и </a:t>
            </a:r>
            <a:r>
              <a:rPr lang="ru-RU" b="1" dirty="0" smtClean="0"/>
              <a:t>инвентаря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821720"/>
            <a:ext cx="9144000" cy="39153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18" y="1924244"/>
            <a:ext cx="4401164" cy="2943636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912" y="2894446"/>
            <a:ext cx="6544588" cy="24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74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Характеристики получателей спецодежды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72200" y="1494791"/>
            <a:ext cx="2852420" cy="4207509"/>
          </a:xfrm>
        </p:spPr>
        <p:txBody>
          <a:bodyPr/>
          <a:lstStyle/>
          <a:p>
            <a:pPr lvl="0"/>
            <a:r>
              <a:rPr lang="ru-RU" dirty="0"/>
              <a:t>Если ведется учет по характеристикам, то подбор спецодежды, при передаче в </a:t>
            </a:r>
            <a:r>
              <a:rPr lang="ru-RU" dirty="0" smtClean="0"/>
              <a:t>эксплуатацию </a:t>
            </a:r>
            <a:r>
              <a:rPr lang="ru-RU" dirty="0"/>
              <a:t>может быть осуществлен по характеристикам  получателя спецодежды</a:t>
            </a:r>
            <a:r>
              <a:rPr lang="ru-RU" dirty="0" smtClean="0"/>
              <a:t>. </a:t>
            </a:r>
            <a:r>
              <a:rPr lang="en-US" dirty="0" smtClean="0"/>
              <a:t>C</a:t>
            </a:r>
            <a:r>
              <a:rPr lang="ru-RU" dirty="0" smtClean="0"/>
              <a:t>писок </a:t>
            </a:r>
            <a:r>
              <a:rPr lang="ru-RU" dirty="0"/>
              <a:t>характеристик для каждого из </a:t>
            </a:r>
            <a:r>
              <a:rPr lang="ru-RU" dirty="0" smtClean="0"/>
              <a:t>получателей</a:t>
            </a:r>
            <a:r>
              <a:rPr lang="en-US" dirty="0" smtClean="0"/>
              <a:t> </a:t>
            </a:r>
            <a:r>
              <a:rPr lang="ru-RU" dirty="0" smtClean="0"/>
              <a:t>хранится </a:t>
            </a:r>
            <a:r>
              <a:rPr lang="ru-RU" dirty="0"/>
              <a:t>в регистре сведений </a:t>
            </a:r>
            <a:r>
              <a:rPr lang="ru-RU" b="1" dirty="0" smtClean="0"/>
              <a:t>Характеристики </a:t>
            </a:r>
            <a:r>
              <a:rPr lang="ru-RU" b="1" dirty="0"/>
              <a:t>получателей </a:t>
            </a:r>
            <a:r>
              <a:rPr lang="ru-RU" b="1" dirty="0" smtClean="0"/>
              <a:t>спецодежды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2" y="1472913"/>
            <a:ext cx="6011247" cy="389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46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Назначения использования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1600" y="3022598"/>
            <a:ext cx="8940800" cy="336550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В прикладном решении предусмотрена возможность описать неограниченное число видов назначения </a:t>
            </a:r>
            <a:r>
              <a:rPr lang="ru-RU" dirty="0" smtClean="0"/>
              <a:t>использования, которые являются </a:t>
            </a:r>
            <a:r>
              <a:rPr lang="ru-RU" dirty="0"/>
              <a:t>сквозными и могут устанавливаться для любого количества номенклатуры.</a:t>
            </a:r>
            <a:endParaRPr lang="ru-RU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В </a:t>
            </a:r>
            <a:r>
              <a:rPr lang="ru-RU" dirty="0"/>
              <a:t>качестве способа погашения стоимости может быть выбран один из трех вариантов: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b="1" dirty="0"/>
              <a:t>Линейный</a:t>
            </a:r>
            <a:r>
              <a:rPr lang="ru-RU" dirty="0"/>
              <a:t> – погашение стоимости проводится пропорционально в течение срока полезного использования.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b="1" dirty="0"/>
              <a:t>При передаче в эксплуатацию</a:t>
            </a:r>
            <a:r>
              <a:rPr lang="ru-RU" dirty="0"/>
              <a:t> – погашение стоимости проводится сразу при передаче в эксплуатацию.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/>
              <a:t>Производственный</a:t>
            </a:r>
            <a:r>
              <a:rPr lang="ru-RU" dirty="0"/>
              <a:t> – погашение стоимости проводится пропорционально количеству оборотов спецодежды и инвентаря в производстве.</a:t>
            </a:r>
            <a:r>
              <a:rPr lang="ru-RU" dirty="0" smtClean="0"/>
              <a:t> </a:t>
            </a:r>
            <a:endParaRPr lang="ru-RU" b="1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748" y="1003300"/>
            <a:ext cx="5488305" cy="194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142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Назначения использования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1600" y="3327399"/>
            <a:ext cx="8940800" cy="3002914"/>
          </a:xfrm>
        </p:spPr>
        <p:txBody>
          <a:bodyPr/>
          <a:lstStyle/>
          <a:p>
            <a:r>
              <a:rPr lang="ru-RU" dirty="0" smtClean="0"/>
              <a:t>Флаг </a:t>
            </a:r>
            <a:r>
              <a:rPr lang="ru-RU" b="1" dirty="0" smtClean="0"/>
              <a:t>Приостанавливать </a:t>
            </a:r>
            <a:r>
              <a:rPr lang="ru-RU" b="1" dirty="0"/>
              <a:t>амортизацию на время возврата</a:t>
            </a:r>
            <a:r>
              <a:rPr lang="ru-RU" dirty="0"/>
              <a:t> - определяет необходимость продолжения или приостановки погашения стоимости спецодежды и инвентаря на то время, пока они возвращены из эксплуатации на склад и учитываются как бывшие в употреблении.</a:t>
            </a:r>
          </a:p>
          <a:p>
            <a:r>
              <a:rPr lang="ru-RU" b="1" dirty="0"/>
              <a:t>Важно!</a:t>
            </a:r>
            <a:r>
              <a:rPr lang="ru-RU" dirty="0"/>
              <a:t> Линейный способ погашения  стоимости предполагает равномерное списание сумм амортизации за установленный срок использования спецодежды и инвентаря независимо от возвратов на склад.  На расчет амортизации спецодежды и инвентаря в месяц возврата влияют настройка учетной политики  </a:t>
            </a:r>
            <a:r>
              <a:rPr lang="ru-RU" b="1" dirty="0"/>
              <a:t>Амортизировать материалы на складе в месяце возврата</a:t>
            </a:r>
            <a:r>
              <a:rPr lang="ru-RU" dirty="0"/>
              <a:t> и настройка назначения использования  </a:t>
            </a:r>
            <a:r>
              <a:rPr lang="ru-RU" b="1" dirty="0"/>
              <a:t>Приостанавливать амортизацию на время возврата.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848" y="1167764"/>
            <a:ext cx="5488305" cy="194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169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Установка норм для спецодежды и инвентаря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6200" y="974091"/>
            <a:ext cx="2585720" cy="526732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/>
              <a:t>Установка норм выдачи спецодежды и инвентаря </a:t>
            </a:r>
            <a:r>
              <a:rPr lang="ru-RU" sz="1600" dirty="0" smtClean="0"/>
              <a:t>проводится: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по </a:t>
            </a:r>
            <a:r>
              <a:rPr lang="ru-RU" sz="1600" dirty="0"/>
              <a:t>должностям, </a:t>
            </a:r>
            <a:endParaRPr lang="ru-RU" sz="1600" dirty="0" smtClean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по </a:t>
            </a:r>
            <a:r>
              <a:rPr lang="ru-RU" sz="1600" dirty="0"/>
              <a:t>сотрудникам, либо физическим </a:t>
            </a:r>
            <a:r>
              <a:rPr lang="ru-RU" sz="1600" dirty="0" smtClean="0"/>
              <a:t>лицам (при установленной настройке параметров учета </a:t>
            </a:r>
            <a:r>
              <a:rPr lang="ru-RU" sz="1600" b="1" dirty="0" smtClean="0"/>
              <a:t>По физическим лицам</a:t>
            </a:r>
            <a:r>
              <a:rPr lang="ru-RU" sz="1600" dirty="0" smtClean="0"/>
              <a:t>).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/>
              <a:t>При </a:t>
            </a:r>
            <a:r>
              <a:rPr lang="ru-RU" sz="1600" dirty="0"/>
              <a:t>оформлении документов подсистемы учета спецодежды и инвентаря </a:t>
            </a:r>
            <a:r>
              <a:rPr lang="ru-RU" sz="1600" dirty="0" smtClean="0"/>
              <a:t>проводится </a:t>
            </a:r>
            <a:r>
              <a:rPr lang="ru-RU" sz="1600" dirty="0"/>
              <a:t>проверка по установленным нормам и назначениям использования.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2" y="1109409"/>
            <a:ext cx="6257566" cy="380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805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0060" y="397511"/>
            <a:ext cx="8214359" cy="579120"/>
          </a:xfrm>
        </p:spPr>
        <p:txBody>
          <a:bodyPr/>
          <a:lstStyle/>
          <a:p>
            <a:r>
              <a:rPr lang="ru-RU" dirty="0" smtClean="0"/>
              <a:t>Ввод начальных остатков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641348"/>
            <a:ext cx="9144000" cy="1899152"/>
          </a:xfrm>
        </p:spPr>
        <p:txBody>
          <a:bodyPr/>
          <a:lstStyle/>
          <a:p>
            <a:r>
              <a:rPr lang="ru-RU" sz="1600" dirty="0"/>
              <a:t>Документ </a:t>
            </a:r>
            <a:r>
              <a:rPr lang="ru-RU" sz="1600" b="1" dirty="0" smtClean="0"/>
              <a:t>Ввод </a:t>
            </a:r>
            <a:r>
              <a:rPr lang="ru-RU" sz="1600" b="1" dirty="0"/>
              <a:t>начальных остатков спецодежды и </a:t>
            </a:r>
            <a:r>
              <a:rPr lang="ru-RU" sz="1600" b="1" dirty="0" smtClean="0"/>
              <a:t>инвентаря</a:t>
            </a:r>
            <a:r>
              <a:rPr lang="ru-RU" sz="1600" dirty="0" smtClean="0"/>
              <a:t> предназначен </a:t>
            </a:r>
            <a:r>
              <a:rPr lang="ru-RU" sz="1600" dirty="0"/>
              <a:t>для ввода начальных остатков новых и бывших в употреблении (б\у) спецодежды  и инвентаря, находящихся на складе, либо в эксплуатации</a:t>
            </a:r>
            <a:r>
              <a:rPr lang="ru-RU" sz="1600" dirty="0" smtClean="0"/>
              <a:t>.</a:t>
            </a:r>
            <a:r>
              <a:rPr lang="ru-RU" sz="1600" dirty="0"/>
              <a:t> Д</a:t>
            </a:r>
            <a:r>
              <a:rPr lang="ru-RU" sz="1600" dirty="0" smtClean="0"/>
              <a:t>ля </a:t>
            </a:r>
            <a:r>
              <a:rPr lang="ru-RU" sz="1600" dirty="0"/>
              <a:t>строк с состояниями </a:t>
            </a:r>
            <a:r>
              <a:rPr lang="ru-RU" sz="1600" b="1" dirty="0" smtClean="0"/>
              <a:t>Находящиеся </a:t>
            </a:r>
            <a:r>
              <a:rPr lang="ru-RU" sz="1600" b="1" dirty="0"/>
              <a:t>в </a:t>
            </a:r>
            <a:r>
              <a:rPr lang="ru-RU" sz="1600" b="1" dirty="0" smtClean="0"/>
              <a:t>эксплуатации</a:t>
            </a:r>
            <a:r>
              <a:rPr lang="ru-RU" sz="1600" dirty="0" smtClean="0"/>
              <a:t> </a:t>
            </a:r>
            <a:r>
              <a:rPr lang="ru-RU" sz="1600" dirty="0"/>
              <a:t>и </a:t>
            </a:r>
            <a:r>
              <a:rPr lang="ru-RU" sz="1600" b="1" dirty="0" smtClean="0"/>
              <a:t>Находящиеся </a:t>
            </a:r>
            <a:r>
              <a:rPr lang="ru-RU" sz="1600" b="1" dirty="0"/>
              <a:t>на складе (б\у</a:t>
            </a:r>
            <a:r>
              <a:rPr lang="ru-RU" sz="1600" b="1" dirty="0" smtClean="0"/>
              <a:t>) </a:t>
            </a:r>
            <a:r>
              <a:rPr lang="ru-RU" sz="1600" dirty="0" smtClean="0"/>
              <a:t>будут </a:t>
            </a:r>
            <a:r>
              <a:rPr lang="ru-RU" sz="1600" dirty="0"/>
              <a:t>автоматически созданы документы передачи материалов в эксплуатацию с датами, указанными в колонке </a:t>
            </a:r>
            <a:r>
              <a:rPr lang="ru-RU" sz="1600" b="1" dirty="0" smtClean="0"/>
              <a:t>Дата </a:t>
            </a:r>
            <a:r>
              <a:rPr lang="ru-RU" sz="1600" b="1" dirty="0"/>
              <a:t>передачи в </a:t>
            </a:r>
            <a:r>
              <a:rPr lang="ru-RU" sz="1600" b="1" dirty="0" smtClean="0"/>
              <a:t>эксплуатацию</a:t>
            </a:r>
            <a:r>
              <a:rPr lang="ru-RU" sz="1600" dirty="0" smtClean="0"/>
              <a:t>. </a:t>
            </a:r>
            <a:r>
              <a:rPr lang="ru-RU" sz="1600" dirty="0"/>
              <a:t>Данные документы необходимы для корректного учета материалов, имеют комментарий </a:t>
            </a:r>
            <a:r>
              <a:rPr lang="ru-RU" sz="1600" b="1" dirty="0" smtClean="0"/>
              <a:t>Документ </a:t>
            </a:r>
            <a:r>
              <a:rPr lang="ru-RU" sz="1600" b="1" dirty="0"/>
              <a:t>создан автоматически для ввода начальных остатков материалов в </a:t>
            </a:r>
            <a:r>
              <a:rPr lang="ru-RU" sz="1600" b="1" dirty="0" smtClean="0"/>
              <a:t>эксплуатации</a:t>
            </a:r>
            <a:r>
              <a:rPr lang="ru-RU" sz="1600" dirty="0" smtClean="0"/>
              <a:t> </a:t>
            </a:r>
            <a:r>
              <a:rPr lang="ru-RU" sz="1600" dirty="0"/>
              <a:t>и не подлежат редактированию.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824363"/>
            <a:ext cx="7848000" cy="381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667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Поступление ТМЗ и услуг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3558" y="5473699"/>
            <a:ext cx="8530862" cy="996315"/>
          </a:xfrm>
        </p:spPr>
        <p:txBody>
          <a:bodyPr/>
          <a:lstStyle/>
          <a:p>
            <a:r>
              <a:rPr lang="ru-RU" dirty="0"/>
              <a:t>Поступление спецодежды и инвентаря на склад оформляется документом </a:t>
            </a:r>
            <a:r>
              <a:rPr lang="ru-RU" b="1" dirty="0"/>
              <a:t>Поступление ТМЗ и услуг</a:t>
            </a:r>
            <a:r>
              <a:rPr lang="ru-RU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0" y="1267637"/>
            <a:ext cx="7623081" cy="384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82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Приемка спецодежды и инвентаря по характеристикам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4096" y="5130800"/>
            <a:ext cx="8695807" cy="1313814"/>
          </a:xfrm>
        </p:spPr>
        <p:txBody>
          <a:bodyPr/>
          <a:lstStyle/>
          <a:p>
            <a:r>
              <a:rPr lang="ru-RU" dirty="0"/>
              <a:t>Для регистрации информации о количестве поступившей спецодежды (инвентаря) на склад в разрезе характеристик используется документ </a:t>
            </a:r>
            <a:r>
              <a:rPr lang="ru-RU" b="1" dirty="0"/>
              <a:t>Приемка спецодежды и инвентаря по характеристикам</a:t>
            </a:r>
            <a:r>
              <a:rPr lang="ru-RU" dirty="0"/>
              <a:t>, который может быть веден на основании документа </a:t>
            </a:r>
            <a:r>
              <a:rPr lang="ru-RU" b="1" dirty="0"/>
              <a:t>Поступление ТМЗ и услуг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614" y="1243906"/>
            <a:ext cx="6860773" cy="343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888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Передача спецодежды и инвентаря в эксплуатацию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0" y="4572000"/>
            <a:ext cx="8813800" cy="1720214"/>
          </a:xfrm>
        </p:spPr>
        <p:txBody>
          <a:bodyPr/>
          <a:lstStyle/>
          <a:p>
            <a:r>
              <a:rPr lang="ru-RU" sz="1600" dirty="0"/>
              <a:t>Операции передачи спецодежды и инвентаря в эксплуатацию оформляются с помощью документа </a:t>
            </a:r>
            <a:r>
              <a:rPr lang="ru-RU" sz="1600" b="1" dirty="0"/>
              <a:t>Передача спецодежды и инвентаря в эксплуатацию</a:t>
            </a:r>
            <a:r>
              <a:rPr lang="ru-RU" sz="1600" dirty="0" smtClean="0"/>
              <a:t>. </a:t>
            </a:r>
            <a:r>
              <a:rPr lang="ru-RU" sz="1600" dirty="0"/>
              <a:t>Документом отражается передача в эксплуатацию  как новой спецодежды и инвентаря при выборе операции </a:t>
            </a:r>
            <a:r>
              <a:rPr lang="ru-RU" sz="1600" b="1" dirty="0"/>
              <a:t>Первичная передача</a:t>
            </a:r>
            <a:r>
              <a:rPr lang="ru-RU" sz="1600" dirty="0"/>
              <a:t>, так и бывшей в эксплуатации  при выборе операции </a:t>
            </a:r>
            <a:r>
              <a:rPr lang="ru-RU" sz="1600" b="1" dirty="0"/>
              <a:t>Передача материалов </a:t>
            </a:r>
            <a:r>
              <a:rPr lang="ru-RU" sz="1600" b="1" dirty="0" smtClean="0"/>
              <a:t>б\у</a:t>
            </a:r>
            <a:r>
              <a:rPr lang="ru-RU" sz="1600" dirty="0" smtClean="0"/>
              <a:t>. Документ </a:t>
            </a:r>
            <a:r>
              <a:rPr lang="ru-RU" sz="1600" dirty="0"/>
              <a:t>передачи спецодежды и инвентаря в эксплуатацию предназначен для отслеживания и идентификации спецодежды и инвентаря на протяжении всего периода эксплуатации, начиная с момента первичной передачи в эксплуатацию до полного списания.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68" y="956540"/>
            <a:ext cx="7518264" cy="357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736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Назначение расширения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80060" y="1024891"/>
            <a:ext cx="8011090" cy="5267324"/>
          </a:xfrm>
        </p:spPr>
        <p:txBody>
          <a:bodyPr/>
          <a:lstStyle/>
          <a:p>
            <a:r>
              <a:rPr lang="ru-RU" dirty="0" smtClean="0"/>
              <a:t>Расширение </a:t>
            </a:r>
            <a:r>
              <a:rPr lang="ru-RU" dirty="0"/>
              <a:t>«1С-Рейтинг: Учет спецодежды и инвентаря» </a:t>
            </a:r>
            <a:r>
              <a:rPr lang="ru-RU" dirty="0" smtClean="0"/>
              <a:t>предназначено </a:t>
            </a:r>
            <a:r>
              <a:rPr lang="ru-RU" dirty="0"/>
              <a:t>для автоматизации учета спецодежды и инвентаря на складе и в эксплуатации</a:t>
            </a:r>
            <a:r>
              <a:rPr lang="ru-RU" dirty="0" smtClean="0"/>
              <a:t>.</a:t>
            </a:r>
          </a:p>
          <a:p>
            <a:r>
              <a:rPr lang="ru-RU" dirty="0"/>
              <a:t>Расширение «1С-Рейтинг: Учет спецодежды и инвентаря» не </a:t>
            </a:r>
            <a:r>
              <a:rPr lang="ru-RU" dirty="0" smtClean="0"/>
              <a:t>является </a:t>
            </a:r>
            <a:r>
              <a:rPr lang="ru-RU" dirty="0"/>
              <a:t>самостоятельным решением и предназначено для </a:t>
            </a:r>
            <a:r>
              <a:rPr lang="ru-RU" dirty="0" smtClean="0"/>
              <a:t>использования </a:t>
            </a:r>
            <a:r>
              <a:rPr lang="ru-RU" dirty="0"/>
              <a:t>с типовой конфигурацией «Бухгалтерия для </a:t>
            </a:r>
            <a:r>
              <a:rPr lang="ru-RU" dirty="0" smtClean="0"/>
              <a:t>Казахстана</a:t>
            </a:r>
            <a:r>
              <a:rPr lang="ru-RU" dirty="0"/>
              <a:t>», редакция 3.0.</a:t>
            </a:r>
          </a:p>
          <a:p>
            <a:r>
              <a:rPr lang="ru-RU" dirty="0"/>
              <a:t>Расширение имеет назначение «Дополнение» и не требует </a:t>
            </a:r>
            <a:r>
              <a:rPr lang="ru-RU" dirty="0" smtClean="0"/>
              <a:t>внесения </a:t>
            </a:r>
            <a:r>
              <a:rPr lang="ru-RU" dirty="0"/>
              <a:t>изменений в типовую </a:t>
            </a:r>
            <a:r>
              <a:rPr lang="ru-RU" dirty="0" smtClean="0"/>
              <a:t>конфигурацию.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029" y="3657600"/>
            <a:ext cx="3212121" cy="244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008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Возврат спецодежды и инвентаря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0060" y="5270500"/>
            <a:ext cx="8214360" cy="1021714"/>
          </a:xfrm>
        </p:spPr>
        <p:txBody>
          <a:bodyPr/>
          <a:lstStyle/>
          <a:p>
            <a:r>
              <a:rPr lang="ru-RU" dirty="0"/>
              <a:t>Для регистрации факта возврата физическими лицами спецодежды (инвентаря) на склад используется документ </a:t>
            </a:r>
            <a:r>
              <a:rPr lang="ru-RU" b="1" dirty="0"/>
              <a:t>Возврат спецодежды и инвентаря из эксплуатации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88" y="1345491"/>
            <a:ext cx="7604024" cy="350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57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Перемещение спецодежды и инвентаря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308600"/>
            <a:ext cx="9144000" cy="1231900"/>
          </a:xfrm>
        </p:spPr>
        <p:txBody>
          <a:bodyPr/>
          <a:lstStyle/>
          <a:p>
            <a:r>
              <a:rPr lang="ru-RU" sz="1600" dirty="0"/>
              <a:t>Перемещение спецодежды и инвентаря  между складами, либо сотрудниками отражаются для новой, бывшей в употреблении и находящейся в эксплуатации  спецодежды и инвентаря документом </a:t>
            </a:r>
            <a:r>
              <a:rPr lang="ru-RU" sz="1600" b="1" dirty="0"/>
              <a:t>Перемещение спецодежды и инвентаря</a:t>
            </a:r>
            <a:r>
              <a:rPr lang="ru-RU" sz="1600" dirty="0"/>
              <a:t>. Снятие с учета в подсистеме учета спецодежды и инвентаря для дальнейшей реализации физическому лицу проводится при  установке флага </a:t>
            </a:r>
            <a:r>
              <a:rPr lang="ru-RU" sz="1600" b="1" dirty="0"/>
              <a:t>Снятие с учета спецодежды и инвентаря</a:t>
            </a:r>
            <a:r>
              <a:rPr lang="ru-RU" sz="16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17" y="961166"/>
            <a:ext cx="7584966" cy="424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0624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Списание спецодежды и инвентаря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7800" y="5219700"/>
            <a:ext cx="8750300" cy="1072514"/>
          </a:xfrm>
        </p:spPr>
        <p:txBody>
          <a:bodyPr/>
          <a:lstStyle/>
          <a:p>
            <a:r>
              <a:rPr lang="ru-RU" dirty="0"/>
              <a:t>Для списания спецодежды (инвентаря) по причине полного износа или по факту порчи, используется документ </a:t>
            </a:r>
            <a:r>
              <a:rPr lang="ru-RU" b="1" dirty="0"/>
              <a:t>Списание спецодежды и инвентаря</a:t>
            </a:r>
            <a:r>
              <a:rPr lang="ru-RU" dirty="0"/>
              <a:t>. Списание спецодежды и инвентаря  проводится как со склада, так  из эксплуатации.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03" y="1348693"/>
            <a:ext cx="7098994" cy="337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1175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Выработка спецодежды и инвентаря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8960" y="4546600"/>
            <a:ext cx="8214360" cy="1123314"/>
          </a:xfrm>
        </p:spPr>
        <p:txBody>
          <a:bodyPr/>
          <a:lstStyle/>
          <a:p>
            <a:r>
              <a:rPr lang="ru-RU" dirty="0"/>
              <a:t>Для расчета амортизации производственным способом погашения стоимости </a:t>
            </a:r>
            <a:r>
              <a:rPr lang="ru-RU" dirty="0" smtClean="0"/>
              <a:t>предварительно </a:t>
            </a:r>
            <a:r>
              <a:rPr lang="ru-RU" dirty="0"/>
              <a:t>фиксируется количество оборотов спецодежды и инвентаря в производстве документом </a:t>
            </a:r>
            <a:r>
              <a:rPr lang="ru-RU" b="1" dirty="0"/>
              <a:t>Выработка спецодежды и инвентаря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378" y="1477456"/>
            <a:ext cx="6851244" cy="250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Погашение стоимости спецодежды и инвентаря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0060" y="3975100"/>
            <a:ext cx="8214360" cy="2126615"/>
          </a:xfrm>
        </p:spPr>
        <p:txBody>
          <a:bodyPr/>
          <a:lstStyle/>
          <a:p>
            <a:r>
              <a:rPr lang="ru-RU" dirty="0"/>
              <a:t>Регламентная операция расчета амортизации и погашения срока службы спецодежды  и инвентаря </a:t>
            </a:r>
            <a:r>
              <a:rPr lang="ru-RU" dirty="0" smtClean="0"/>
              <a:t>проводится </a:t>
            </a:r>
            <a:r>
              <a:rPr lang="ru-RU" dirty="0"/>
              <a:t>документом </a:t>
            </a:r>
            <a:r>
              <a:rPr lang="ru-RU" b="1" dirty="0"/>
              <a:t>Погашение стоимости спецодежды и инвентаря</a:t>
            </a:r>
            <a:r>
              <a:rPr lang="ru-RU" dirty="0"/>
              <a:t>.</a:t>
            </a:r>
          </a:p>
          <a:p>
            <a:r>
              <a:rPr lang="ru-RU" b="1" dirty="0"/>
              <a:t>Важно!</a:t>
            </a:r>
            <a:r>
              <a:rPr lang="ru-RU" dirty="0"/>
              <a:t> Документ оформляется ежемесячно до закрытия производственных счетов,  на конец дня последней даты текущего месяца.  На момент оформления документа операции по движениям и списаниям спецодежды и инвентаря должны быть завершены.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075" y="1469888"/>
            <a:ext cx="6277851" cy="196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8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Специализированная отчетность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ru-RU" dirty="0" smtClean="0"/>
              <a:t>Расширение </a:t>
            </a:r>
            <a:r>
              <a:rPr lang="ru-RU" dirty="0"/>
              <a:t>«1С-Рейтинг: Учет спецодежды и инвентаря» содержит набор специализированной отчетности, дополняющий возможности типового решения и предназначенный для анализа результатов деятельности предприятия по учету спецодежды и инвентаря. </a:t>
            </a:r>
            <a:r>
              <a:rPr lang="ru-RU" dirty="0" smtClean="0"/>
              <a:t>Предусмотрены </a:t>
            </a:r>
            <a:r>
              <a:rPr lang="ru-RU" dirty="0"/>
              <a:t>следующие отчеты:</a:t>
            </a:r>
            <a:endParaRPr lang="ru-RU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Ведомость </a:t>
            </a:r>
            <a:r>
              <a:rPr lang="ru-RU" dirty="0"/>
              <a:t>по спецодежде и инвентарю на складе;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Ведомость по спецодежде и инвентарю в эксплуатации;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Движение материалов в эксплуатации;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Личная карточка учета материалов;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Нормы выдачи спецодежды и инвентаря;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Остатки спецодежды и инвентаря в эксплуатации;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Остатки спецодежды и инвентаря на складах;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Расчет потребности в спецодежде и инвентаре;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Списание спецодежды и инвентаря из эксплуатации;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Списание стоимости материалов.</a:t>
            </a:r>
          </a:p>
        </p:txBody>
      </p:sp>
    </p:spTree>
    <p:extLst>
      <p:ext uri="{BB962C8B-B14F-4D97-AF65-F5344CB8AC3E}">
        <p14:creationId xmlns:p14="http://schemas.microsoft.com/office/powerpoint/2010/main" val="257870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Ведомость по спецодежде и инвентарю на складе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0060" y="5054599"/>
            <a:ext cx="8214360" cy="1161415"/>
          </a:xfrm>
        </p:spPr>
        <p:txBody>
          <a:bodyPr/>
          <a:lstStyle/>
          <a:p>
            <a:r>
              <a:rPr lang="ru-RU" dirty="0"/>
              <a:t>В отчете </a:t>
            </a:r>
            <a:r>
              <a:rPr lang="ru-RU" b="1" dirty="0"/>
              <a:t>Ведомость по спецодежде и инвентарю на складе</a:t>
            </a:r>
            <a:r>
              <a:rPr lang="ru-RU" dirty="0"/>
              <a:t> отражаются движения количества специальной одежды и инвентаря находящегося на складе за период. Движения показываются в разрезе склада, номенклатуры и характеристики.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8929"/>
            <a:ext cx="9144000" cy="313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18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0060" y="422910"/>
            <a:ext cx="8214359" cy="821689"/>
          </a:xfrm>
        </p:spPr>
        <p:txBody>
          <a:bodyPr>
            <a:normAutofit/>
          </a:bodyPr>
          <a:lstStyle/>
          <a:p>
            <a:r>
              <a:rPr lang="ru-RU" dirty="0" smtClean="0"/>
              <a:t>Ведомость по спецодежде и инвентарю в эксплуатации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9700" y="5491104"/>
            <a:ext cx="8915400" cy="973195"/>
          </a:xfrm>
        </p:spPr>
        <p:txBody>
          <a:bodyPr/>
          <a:lstStyle/>
          <a:p>
            <a:r>
              <a:rPr lang="ru-RU" sz="1600" dirty="0"/>
              <a:t>В отчете</a:t>
            </a:r>
            <a:r>
              <a:rPr lang="ru-RU" sz="1600" b="1" dirty="0"/>
              <a:t> Ведомость по спецодежде и инвентарю в эксплуатации</a:t>
            </a:r>
            <a:r>
              <a:rPr lang="ru-RU" sz="1600" dirty="0"/>
              <a:t> отражаются количественно-суммовые движения специальной одежды и инвентаря переданной материально-ответственному лицу в эксплуатацию за период. Движения показываются в разрезе </a:t>
            </a:r>
            <a:r>
              <a:rPr lang="ru-RU" sz="1600" dirty="0" smtClean="0"/>
              <a:t>сотрудника, либо физического </a:t>
            </a:r>
            <a:r>
              <a:rPr lang="ru-RU" sz="1600" dirty="0"/>
              <a:t>лица, номенклатуры и характеристики.</a:t>
            </a:r>
          </a:p>
          <a:p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4494"/>
            <a:ext cx="9144000" cy="425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83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Основные возможности расширения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529621837"/>
              </p:ext>
            </p:extLst>
          </p:nvPr>
        </p:nvGraphicFramePr>
        <p:xfrm>
          <a:off x="695925" y="830314"/>
          <a:ext cx="784887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2013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703" y="422911"/>
            <a:ext cx="8243810" cy="579120"/>
          </a:xfrm>
        </p:spPr>
        <p:txBody>
          <a:bodyPr/>
          <a:lstStyle/>
          <a:p>
            <a:r>
              <a:rPr lang="ru-RU" dirty="0" smtClean="0"/>
              <a:t>Основные возможности расширения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3633" y="827902"/>
            <a:ext cx="8723870" cy="836281"/>
          </a:xfrm>
        </p:spPr>
        <p:txBody>
          <a:bodyPr/>
          <a:lstStyle/>
          <a:p>
            <a:r>
              <a:rPr lang="ru-RU" sz="1600" dirty="0"/>
              <a:t>В прикладном решении реализован </a:t>
            </a:r>
            <a:r>
              <a:rPr lang="ru-RU" sz="1600" dirty="0" smtClean="0"/>
              <a:t>документооборот, </a:t>
            </a:r>
            <a:r>
              <a:rPr lang="ru-RU" sz="1600" dirty="0"/>
              <a:t>отражающий полный цикл движения стоимости спецодежды и инвентаря (поступление на склад, передача в эксплуатацию, списание, возврат на склад, погашение стоимости).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3371803" y="1664184"/>
            <a:ext cx="2568349" cy="915160"/>
            <a:chOff x="788173" y="497"/>
            <a:chExt cx="2925365" cy="1008112"/>
          </a:xfrm>
          <a:scene3d>
            <a:camera prst="orthographicFront"/>
            <a:lightRig rig="flat" dir="t"/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788173" y="497"/>
              <a:ext cx="2925365" cy="1008112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835773" y="48097"/>
              <a:ext cx="2877764" cy="88850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/>
                <a:t>По</a:t>
              </a:r>
              <a:r>
                <a:rPr lang="ru-RU" sz="1800" b="1" kern="1200" dirty="0" smtClean="0"/>
                <a:t>ступление спецодежды и инвентаря на склад</a:t>
              </a:r>
              <a:endParaRPr lang="ru-RU" sz="1800" b="1" kern="1200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 rot="3062873">
            <a:off x="2688639" y="4530160"/>
            <a:ext cx="457200" cy="648000"/>
            <a:chOff x="2310287" y="2603499"/>
            <a:chExt cx="457200" cy="381000"/>
          </a:xfrm>
        </p:grpSpPr>
        <p:sp>
          <p:nvSpPr>
            <p:cNvPr id="8" name="Стрелка вправо 7"/>
            <p:cNvSpPr/>
            <p:nvPr/>
          </p:nvSpPr>
          <p:spPr>
            <a:xfrm rot="5400000">
              <a:off x="2348387" y="2565399"/>
              <a:ext cx="381000" cy="457200"/>
            </a:xfrm>
            <a:prstGeom prst="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9EFF91"/>
                </a:gs>
                <a:gs pos="35000">
                  <a:srgbClr val="BBFFB2"/>
                </a:gs>
                <a:gs pos="100000">
                  <a:srgbClr val="E3FFDF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1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9" name="Стрелка вправо 4"/>
            <p:cNvSpPr/>
            <p:nvPr/>
          </p:nvSpPr>
          <p:spPr>
            <a:xfrm>
              <a:off x="2401727" y="2603499"/>
              <a:ext cx="274320" cy="2667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79512" y="5277062"/>
            <a:ext cx="2355458" cy="1016000"/>
            <a:chOff x="542904" y="1523999"/>
            <a:chExt cx="3991967" cy="1016000"/>
          </a:xfrm>
          <a:scene3d>
            <a:camera prst="orthographicFront"/>
            <a:lightRig rig="flat" dir="t"/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542904" y="1523999"/>
              <a:ext cx="3991967" cy="1016000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1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572663" y="1617630"/>
              <a:ext cx="3932451" cy="8065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b="1" kern="1200" dirty="0" smtClean="0"/>
                <a:t>Возврат спецодежды и инвентаря на склад</a:t>
              </a:r>
              <a:endParaRPr lang="ru-RU" sz="1700" b="1" kern="1200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371803" y="3439486"/>
            <a:ext cx="2550496" cy="1033010"/>
            <a:chOff x="1076205" y="2438300"/>
            <a:chExt cx="2925365" cy="1625203"/>
          </a:xfrm>
          <a:scene3d>
            <a:camera prst="orthographicFront"/>
            <a:lightRig rig="flat" dir="t"/>
          </a:scene3d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076205" y="2438300"/>
              <a:ext cx="2925365" cy="1625203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1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1123806" y="2485901"/>
              <a:ext cx="2830163" cy="15300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/>
                <a:t>Передача спецодежды и инвентаря в эксплуатацию</a:t>
              </a:r>
              <a:endParaRPr lang="ru-RU" sz="1800" b="1" kern="1200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330011" y="5277062"/>
            <a:ext cx="2550496" cy="1033010"/>
            <a:chOff x="1076205" y="2438300"/>
            <a:chExt cx="2925365" cy="1625203"/>
          </a:xfrm>
          <a:scene3d>
            <a:camera prst="orthographicFront"/>
            <a:lightRig rig="flat" dir="t"/>
          </a:scene3d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1076205" y="2438300"/>
              <a:ext cx="2925365" cy="1625203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1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1123806" y="2485901"/>
              <a:ext cx="2830163" cy="15300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/>
                <a:t>Погашение стоимости спецодежды и инвентаря</a:t>
              </a:r>
              <a:endParaRPr lang="ru-RU" sz="1800" b="1" kern="1200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410131" y="2672296"/>
            <a:ext cx="457200" cy="648000"/>
            <a:chOff x="2310288" y="1079499"/>
            <a:chExt cx="457200" cy="380999"/>
          </a:xfrm>
        </p:grpSpPr>
        <p:sp>
          <p:nvSpPr>
            <p:cNvPr id="20" name="Стрелка вправо 19"/>
            <p:cNvSpPr/>
            <p:nvPr/>
          </p:nvSpPr>
          <p:spPr>
            <a:xfrm rot="5400000">
              <a:off x="2348388" y="1041399"/>
              <a:ext cx="380999" cy="45720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1" name="Стрелка вправо 4"/>
            <p:cNvSpPr/>
            <p:nvPr/>
          </p:nvSpPr>
          <p:spPr>
            <a:xfrm>
              <a:off x="2401728" y="1079499"/>
              <a:ext cx="274320" cy="2666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/>
            </a:p>
          </p:txBody>
        </p:sp>
      </p:grpSp>
      <p:grpSp>
        <p:nvGrpSpPr>
          <p:cNvPr id="22" name="Группа 21"/>
          <p:cNvGrpSpPr/>
          <p:nvPr/>
        </p:nvGrpSpPr>
        <p:grpSpPr>
          <a:xfrm rot="5400000">
            <a:off x="6035552" y="5478072"/>
            <a:ext cx="457200" cy="648000"/>
            <a:chOff x="2310287" y="2603499"/>
            <a:chExt cx="457200" cy="381000"/>
          </a:xfrm>
        </p:grpSpPr>
        <p:sp>
          <p:nvSpPr>
            <p:cNvPr id="23" name="Стрелка вправо 22"/>
            <p:cNvSpPr/>
            <p:nvPr/>
          </p:nvSpPr>
          <p:spPr>
            <a:xfrm rot="5400000">
              <a:off x="2348387" y="2565399"/>
              <a:ext cx="381000" cy="45720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1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4" name="Стрелка вправо 4"/>
            <p:cNvSpPr/>
            <p:nvPr/>
          </p:nvSpPr>
          <p:spPr>
            <a:xfrm>
              <a:off x="2401727" y="2603499"/>
              <a:ext cx="274320" cy="2667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/>
            </a:p>
          </p:txBody>
        </p:sp>
      </p:grpSp>
      <p:grpSp>
        <p:nvGrpSpPr>
          <p:cNvPr id="25" name="Группа 24"/>
          <p:cNvGrpSpPr/>
          <p:nvPr/>
        </p:nvGrpSpPr>
        <p:grpSpPr>
          <a:xfrm rot="18950253">
            <a:off x="5969832" y="4540384"/>
            <a:ext cx="457200" cy="648000"/>
            <a:chOff x="2310287" y="2603499"/>
            <a:chExt cx="457200" cy="381000"/>
          </a:xfrm>
        </p:grpSpPr>
        <p:sp>
          <p:nvSpPr>
            <p:cNvPr id="26" name="Стрелка вправо 25"/>
            <p:cNvSpPr/>
            <p:nvPr/>
          </p:nvSpPr>
          <p:spPr>
            <a:xfrm rot="5400000">
              <a:off x="2348387" y="2565399"/>
              <a:ext cx="381000" cy="457200"/>
            </a:xfrm>
            <a:prstGeom prst="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9EFF91"/>
                </a:gs>
                <a:gs pos="35000">
                  <a:srgbClr val="BBFFB2"/>
                </a:gs>
                <a:gs pos="100000">
                  <a:srgbClr val="E3FFDF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1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7" name="Стрелка вправо 4"/>
            <p:cNvSpPr/>
            <p:nvPr/>
          </p:nvSpPr>
          <p:spPr>
            <a:xfrm>
              <a:off x="2401727" y="2603499"/>
              <a:ext cx="274320" cy="2667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6609030" y="5294072"/>
            <a:ext cx="2355458" cy="1016000"/>
            <a:chOff x="542904" y="1523999"/>
            <a:chExt cx="3991967" cy="1016000"/>
          </a:xfrm>
          <a:scene3d>
            <a:camera prst="orthographicFront"/>
            <a:lightRig rig="flat" dir="t"/>
          </a:scene3d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542904" y="1523999"/>
              <a:ext cx="3991967" cy="1016000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1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0" name="Скругленный прямоугольник 4"/>
            <p:cNvSpPr/>
            <p:nvPr/>
          </p:nvSpPr>
          <p:spPr>
            <a:xfrm>
              <a:off x="572663" y="1617630"/>
              <a:ext cx="3932451" cy="8065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b="1" kern="1200" dirty="0" smtClean="0"/>
                <a:t>Списание спецодежды и инвентаря</a:t>
              </a:r>
              <a:endParaRPr lang="ru-RU" sz="1700" b="1" kern="1200" dirty="0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4410131" y="4544576"/>
            <a:ext cx="457200" cy="648000"/>
            <a:chOff x="2310287" y="2603499"/>
            <a:chExt cx="457200" cy="381000"/>
          </a:xfrm>
        </p:grpSpPr>
        <p:sp>
          <p:nvSpPr>
            <p:cNvPr id="32" name="Стрелка вправо 31"/>
            <p:cNvSpPr/>
            <p:nvPr/>
          </p:nvSpPr>
          <p:spPr>
            <a:xfrm rot="5400000">
              <a:off x="2348387" y="2565399"/>
              <a:ext cx="381000" cy="45720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1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3" name="Стрелка вправо 4"/>
            <p:cNvSpPr/>
            <p:nvPr/>
          </p:nvSpPr>
          <p:spPr>
            <a:xfrm>
              <a:off x="2401727" y="2603499"/>
              <a:ext cx="274320" cy="2667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/>
            </a:p>
          </p:txBody>
        </p:sp>
      </p:grpSp>
      <p:grpSp>
        <p:nvGrpSpPr>
          <p:cNvPr id="34" name="Группа 33"/>
          <p:cNvGrpSpPr/>
          <p:nvPr/>
        </p:nvGrpSpPr>
        <p:grpSpPr>
          <a:xfrm rot="16200000">
            <a:off x="2723184" y="5504072"/>
            <a:ext cx="457200" cy="648000"/>
            <a:chOff x="2310287" y="2603499"/>
            <a:chExt cx="457200" cy="381000"/>
          </a:xfrm>
        </p:grpSpPr>
        <p:sp>
          <p:nvSpPr>
            <p:cNvPr id="35" name="Стрелка вправо 34"/>
            <p:cNvSpPr/>
            <p:nvPr/>
          </p:nvSpPr>
          <p:spPr>
            <a:xfrm rot="5400000">
              <a:off x="2348387" y="2565399"/>
              <a:ext cx="381000" cy="45720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1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6" name="Стрелка вправо 4"/>
            <p:cNvSpPr/>
            <p:nvPr/>
          </p:nvSpPr>
          <p:spPr>
            <a:xfrm>
              <a:off x="2401727" y="2603499"/>
              <a:ext cx="274320" cy="2667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/>
            </a:p>
          </p:txBody>
        </p:sp>
      </p:grpSp>
      <p:grpSp>
        <p:nvGrpSpPr>
          <p:cNvPr id="37" name="Группа 36"/>
          <p:cNvGrpSpPr/>
          <p:nvPr/>
        </p:nvGrpSpPr>
        <p:grpSpPr>
          <a:xfrm rot="16200000">
            <a:off x="863839" y="2888193"/>
            <a:ext cx="3384000" cy="1224000"/>
            <a:chOff x="2310287" y="2603499"/>
            <a:chExt cx="457200" cy="381000"/>
          </a:xfrm>
        </p:grpSpPr>
        <p:sp>
          <p:nvSpPr>
            <p:cNvPr id="38" name="Стрелка вправо 36"/>
            <p:cNvSpPr/>
            <p:nvPr/>
          </p:nvSpPr>
          <p:spPr>
            <a:xfrm rot="5400000">
              <a:off x="2348387" y="2565399"/>
              <a:ext cx="381000" cy="457200"/>
            </a:xfrm>
            <a:prstGeom prst="bentArrow">
              <a:avLst/>
            </a:prstGeom>
            <a:gradFill>
              <a:gsLst>
                <a:gs pos="0">
                  <a:srgbClr val="9EFF91"/>
                </a:gs>
                <a:gs pos="35000">
                  <a:srgbClr val="BBFFB2"/>
                </a:gs>
                <a:gs pos="100000">
                  <a:srgbClr val="E3FFDF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1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9" name="Стрелка вправо 4"/>
            <p:cNvSpPr/>
            <p:nvPr/>
          </p:nvSpPr>
          <p:spPr>
            <a:xfrm>
              <a:off x="2401727" y="2603499"/>
              <a:ext cx="274320" cy="266700"/>
            </a:xfrm>
            <a:prstGeom prst="bentArrow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/>
            </a:p>
          </p:txBody>
        </p:sp>
      </p:grpSp>
      <p:grpSp>
        <p:nvGrpSpPr>
          <p:cNvPr id="40" name="Группа 39"/>
          <p:cNvGrpSpPr/>
          <p:nvPr/>
        </p:nvGrpSpPr>
        <p:grpSpPr>
          <a:xfrm rot="10800000" flipH="1" flipV="1">
            <a:off x="6156014" y="1988191"/>
            <a:ext cx="1296000" cy="3204000"/>
            <a:chOff x="2310287" y="2603499"/>
            <a:chExt cx="457200" cy="381000"/>
          </a:xfrm>
        </p:grpSpPr>
        <p:sp>
          <p:nvSpPr>
            <p:cNvPr id="41" name="Стрелка вправо 36"/>
            <p:cNvSpPr/>
            <p:nvPr/>
          </p:nvSpPr>
          <p:spPr>
            <a:xfrm rot="5400000">
              <a:off x="2348387" y="2565399"/>
              <a:ext cx="381000" cy="457200"/>
            </a:xfrm>
            <a:prstGeom prst="bentArrow">
              <a:avLst/>
            </a:prstGeom>
            <a:gradFill>
              <a:gsLst>
                <a:gs pos="0">
                  <a:srgbClr val="9EFF91"/>
                </a:gs>
                <a:gs pos="35000">
                  <a:srgbClr val="BBFFB2"/>
                </a:gs>
                <a:gs pos="100000">
                  <a:srgbClr val="E3FFDF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1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2" name="Стрелка вправо 4"/>
            <p:cNvSpPr/>
            <p:nvPr/>
          </p:nvSpPr>
          <p:spPr>
            <a:xfrm>
              <a:off x="2401727" y="2603499"/>
              <a:ext cx="274320" cy="266700"/>
            </a:xfrm>
            <a:prstGeom prst="bentArrow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1592940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Счета учета спецодежды и инвентаря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07679" y="1160818"/>
            <a:ext cx="3121523" cy="4387368"/>
          </a:xfrm>
        </p:spPr>
        <p:txBody>
          <a:bodyPr/>
          <a:lstStyle/>
          <a:p>
            <a:r>
              <a:rPr lang="ru-RU" dirty="0"/>
              <a:t>В </a:t>
            </a:r>
            <a:r>
              <a:rPr lang="ru-RU" dirty="0" smtClean="0"/>
              <a:t>отраслевом решении «1С-Рейтинг:Учет </a:t>
            </a:r>
            <a:r>
              <a:rPr lang="ru-RU" dirty="0"/>
              <a:t>спецодежды и инвентаря» количественно- суммовой  учет организован на специализированных счетах в составе запасов.</a:t>
            </a:r>
          </a:p>
          <a:p>
            <a:r>
              <a:rPr lang="ru-RU" dirty="0"/>
              <a:t>В плане счетов бухгалтерского учета добавлены </a:t>
            </a:r>
            <a:r>
              <a:rPr lang="ru-RU" dirty="0" smtClean="0"/>
              <a:t>счета:</a:t>
            </a: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1352 для учета материалов в эксплуатации;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1353 для учета материалов на складе.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48" y="1224578"/>
            <a:ext cx="5517205" cy="396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25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Аналитический учет спецодежды и инвентаря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71758" y="1099032"/>
            <a:ext cx="3368658" cy="5267324"/>
          </a:xfrm>
        </p:spPr>
        <p:txBody>
          <a:bodyPr/>
          <a:lstStyle/>
          <a:p>
            <a:r>
              <a:rPr lang="ru-RU" sz="1600" dirty="0" smtClean="0"/>
              <a:t>Аналитический учет спецодежды и инвентаря возможен в разрезе характеристик  и сотрудников, либо физических лиц.</a:t>
            </a:r>
          </a:p>
          <a:p>
            <a:r>
              <a:rPr lang="ru-RU" sz="1600" dirty="0"/>
              <a:t>Для ведения учета спецодежды и инвентаря в разрезе характеристик в настройках параметров учета необходимо установить опцию </a:t>
            </a:r>
            <a:r>
              <a:rPr lang="ru-RU" sz="1600" b="1" dirty="0" smtClean="0"/>
              <a:t>Вести </a:t>
            </a:r>
            <a:r>
              <a:rPr lang="ru-RU" sz="1600" b="1" dirty="0"/>
              <a:t>учет спецодежды и </a:t>
            </a:r>
            <a:r>
              <a:rPr lang="ru-RU" sz="1600" b="1" dirty="0" err="1"/>
              <a:t>спецоснастки</a:t>
            </a:r>
            <a:r>
              <a:rPr lang="ru-RU" sz="1600" b="1" dirty="0"/>
              <a:t> по </a:t>
            </a:r>
            <a:r>
              <a:rPr lang="ru-RU" sz="1600" b="1" dirty="0" smtClean="0"/>
              <a:t>характеристикам</a:t>
            </a:r>
            <a:r>
              <a:rPr lang="ru-RU" sz="1600" dirty="0" smtClean="0"/>
              <a:t>.</a:t>
            </a:r>
            <a:endParaRPr lang="ru-RU" sz="1600" dirty="0"/>
          </a:p>
          <a:p>
            <a:r>
              <a:rPr lang="ru-RU" sz="1600" dirty="0"/>
              <a:t>Для ведения учета  спецодежды и инвентаря в разрезе физических лиц нужно установить опцию </a:t>
            </a:r>
            <a:r>
              <a:rPr lang="ru-RU" sz="1600" b="1" dirty="0" smtClean="0"/>
              <a:t>По </a:t>
            </a:r>
            <a:r>
              <a:rPr lang="ru-RU" sz="1600" b="1" dirty="0"/>
              <a:t>физическим </a:t>
            </a:r>
            <a:r>
              <a:rPr lang="ru-RU" sz="1600" b="1" dirty="0" smtClean="0"/>
              <a:t>лицам</a:t>
            </a:r>
            <a:r>
              <a:rPr lang="ru-RU" sz="1600" dirty="0" smtClean="0"/>
              <a:t>. </a:t>
            </a:r>
            <a:r>
              <a:rPr lang="ru-RU" sz="1600" dirty="0"/>
              <a:t>Если в организации планируется вести учет в разрезе сотрудников, то данную опцию устанавливать не нужно.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78" y="1199864"/>
            <a:ext cx="5517205" cy="396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15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Нормы выдачи спецодежды и инвентаря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31994" y="802467"/>
            <a:ext cx="3381015" cy="5709543"/>
          </a:xfrm>
        </p:spPr>
        <p:txBody>
          <a:bodyPr/>
          <a:lstStyle/>
          <a:p>
            <a:r>
              <a:rPr lang="ru-RU" sz="1600" dirty="0"/>
              <a:t>Настройка контроля выдачи спецодежды и инвентаря по установленным нормам проводится при установленной опции  </a:t>
            </a:r>
            <a:r>
              <a:rPr lang="ru-RU" sz="1600" b="1" dirty="0" smtClean="0"/>
              <a:t>Ведется </a:t>
            </a:r>
            <a:r>
              <a:rPr lang="ru-RU" sz="1600" b="1" dirty="0"/>
              <a:t>контроль выдачи спецодежды по </a:t>
            </a:r>
            <a:r>
              <a:rPr lang="ru-RU" sz="1600" b="1" dirty="0" smtClean="0"/>
              <a:t>нормам</a:t>
            </a:r>
            <a:r>
              <a:rPr lang="ru-RU" sz="1600" dirty="0" smtClean="0"/>
              <a:t>. Способ </a:t>
            </a:r>
            <a:r>
              <a:rPr lang="ru-RU" sz="1600" dirty="0"/>
              <a:t>расчета норм выдачи по должностям, </a:t>
            </a:r>
            <a:r>
              <a:rPr lang="ru-RU" sz="1600" dirty="0" smtClean="0"/>
              <a:t>зависит от следующих значений:</a:t>
            </a:r>
            <a:endParaRPr lang="ru-RU" sz="1600" dirty="0"/>
          </a:p>
          <a:p>
            <a:pPr lvl="0"/>
            <a:r>
              <a:rPr lang="ru-RU" sz="1600" b="1" i="1" dirty="0"/>
              <a:t>Сумма норм по всем должностям </a:t>
            </a:r>
            <a:r>
              <a:rPr lang="ru-RU" sz="1600" dirty="0"/>
              <a:t>– максимально разрешенное количество  для сотрудника определятся суммированием норм по всем его должностям, занимаемым в организации.</a:t>
            </a:r>
          </a:p>
          <a:p>
            <a:r>
              <a:rPr lang="ru-RU" sz="1600" b="1" i="1" dirty="0"/>
              <a:t>Максимальное значение норм</a:t>
            </a:r>
            <a:r>
              <a:rPr lang="ru-RU" sz="1600" dirty="0"/>
              <a:t> – максимально разрешенное количество для сотрудника определяется от максимального количества, установленного для одной из его должностей,  занимаемым в организации.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21" y="1486887"/>
            <a:ext cx="5697148" cy="351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781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Настройки амортизации спецодежды и инвентаря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2" y="4955062"/>
            <a:ext cx="8227418" cy="1643466"/>
          </a:xfrm>
        </p:spPr>
        <p:txBody>
          <a:bodyPr/>
          <a:lstStyle/>
          <a:p>
            <a:pPr lvl="0"/>
            <a:r>
              <a:rPr lang="ru-RU" sz="1600" dirty="0"/>
              <a:t>Настройки </a:t>
            </a:r>
            <a:r>
              <a:rPr lang="ru-RU" sz="1600" b="1" dirty="0"/>
              <a:t>Учетной политики</a:t>
            </a:r>
            <a:r>
              <a:rPr lang="ru-RU" sz="16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/>
              <a:t>Амортизация переданной в эксплуатацию спецодежды и инвентаря</a:t>
            </a:r>
            <a:r>
              <a:rPr lang="ru-RU" sz="1400" dirty="0"/>
              <a:t> – определяет порядок начисления амортизации в месяце выдачи спецодежды и инвентаря в эксплуатацию, либо в следующем месяце.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/>
              <a:t>Амортизировать материалы на складе в месяце возврата </a:t>
            </a:r>
            <a:r>
              <a:rPr lang="ru-RU" sz="1400" dirty="0"/>
              <a:t>– определяет  необходимость амортизации возвращенных на склад материалов в месяц возврата.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077" y="906121"/>
            <a:ext cx="6413681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555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Номенклатура как объект учета</a:t>
            </a:r>
            <a:endParaRPr lang="ru-RU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386383" y="435790"/>
            <a:ext cx="2656017" cy="607931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/>
              <a:t>Основным объектом учета спецодежды и инвентаря в </a:t>
            </a:r>
            <a:r>
              <a:rPr lang="ru-RU" sz="1600" dirty="0" smtClean="0"/>
              <a:t>расширении </a:t>
            </a:r>
            <a:r>
              <a:rPr lang="ru-RU" sz="1600" dirty="0"/>
              <a:t>является </a:t>
            </a:r>
            <a:r>
              <a:rPr lang="ru-RU" sz="1600" dirty="0" smtClean="0"/>
              <a:t>номенклатура. </a:t>
            </a:r>
            <a:r>
              <a:rPr lang="ru-RU" sz="1600" dirty="0"/>
              <a:t>Для использования номенклатурной позиции в учете спецодежды и инвентаря, у неё должен быть установлен признак </a:t>
            </a:r>
            <a:r>
              <a:rPr lang="ru-RU" sz="1600" b="1" dirty="0" smtClean="0"/>
              <a:t>Является </a:t>
            </a:r>
            <a:r>
              <a:rPr lang="ru-RU" sz="1600" b="1" dirty="0"/>
              <a:t>спецодеждой и </a:t>
            </a:r>
            <a:r>
              <a:rPr lang="ru-RU" sz="1600" b="1" dirty="0" smtClean="0"/>
              <a:t>инвентарем</a:t>
            </a:r>
            <a:r>
              <a:rPr lang="ru-RU" sz="1600" dirty="0" smtClean="0"/>
              <a:t>.</a:t>
            </a:r>
            <a:endParaRPr lang="ru-RU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/>
              <a:t>Учет спецодежды и инвентаря предусмотрен для следующих состояний: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Находящиеся в эксплуатации;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Находящиеся на складе (б\у);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Находящиеся на складе (новые).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61" y="931091"/>
            <a:ext cx="5974590" cy="531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761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3653</TotalTime>
  <Words>1561</Words>
  <Application>Microsoft Office PowerPoint</Application>
  <PresentationFormat>Экран (4:3)</PresentationFormat>
  <Paragraphs>113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Tahoma</vt:lpstr>
      <vt:lpstr>Тема Office</vt:lpstr>
      <vt:lpstr>1C-Рейтинг: Учет спецодежды и инвентаря редакция 4.0</vt:lpstr>
      <vt:lpstr>Назначение расширения</vt:lpstr>
      <vt:lpstr>Основные возможности расширения</vt:lpstr>
      <vt:lpstr>Основные возможности расширения</vt:lpstr>
      <vt:lpstr>Счета учета спецодежды и инвентаря</vt:lpstr>
      <vt:lpstr>Аналитический учет спецодежды и инвентаря</vt:lpstr>
      <vt:lpstr>Нормы выдачи спецодежды и инвентаря</vt:lpstr>
      <vt:lpstr>Настройки амортизации спецодежды и инвентаря</vt:lpstr>
      <vt:lpstr>Номенклатура как объект учета</vt:lpstr>
      <vt:lpstr>Номенклатура как объект учета</vt:lpstr>
      <vt:lpstr>Характеристики номенклатуры</vt:lpstr>
      <vt:lpstr>Характеристики получателей спецодежды</vt:lpstr>
      <vt:lpstr>Назначения использования</vt:lpstr>
      <vt:lpstr>Назначения использования</vt:lpstr>
      <vt:lpstr>Установка норм для спецодежды и инвентаря</vt:lpstr>
      <vt:lpstr>Ввод начальных остатков</vt:lpstr>
      <vt:lpstr>Поступление ТМЗ и услуг</vt:lpstr>
      <vt:lpstr>Приемка спецодежды и инвентаря по характеристикам</vt:lpstr>
      <vt:lpstr>Передача спецодежды и инвентаря в эксплуатацию</vt:lpstr>
      <vt:lpstr>Возврат спецодежды и инвентаря</vt:lpstr>
      <vt:lpstr>Перемещение спецодежды и инвентаря</vt:lpstr>
      <vt:lpstr>Списание спецодежды и инвентаря</vt:lpstr>
      <vt:lpstr>Выработка спецодежды и инвентаря</vt:lpstr>
      <vt:lpstr>Погашение стоимости спецодежды и инвентаря</vt:lpstr>
      <vt:lpstr>Специализированная отчетность</vt:lpstr>
      <vt:lpstr>Ведомость по спецодежде и инвентарю на складе</vt:lpstr>
      <vt:lpstr>Ведомость по спецодежде и инвентарю в эксплуатации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С. Гусев</dc:creator>
  <cp:lastModifiedBy>Толкынай Б. Кенишева</cp:lastModifiedBy>
  <cp:revision>87</cp:revision>
  <dcterms:created xsi:type="dcterms:W3CDTF">2018-12-12T10:35:33Z</dcterms:created>
  <dcterms:modified xsi:type="dcterms:W3CDTF">2025-04-17T10:46:56Z</dcterms:modified>
</cp:coreProperties>
</file>